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6"/>
  </p:handoutMasterIdLst>
  <p:sldIdLst>
    <p:sldId id="266" r:id="rId5"/>
  </p:sldIdLst>
  <p:sldSz cx="9875838" cy="7315200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1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2252" y="52"/>
      </p:cViewPr>
      <p:guideLst>
        <p:guide orient="horz" pos="2304"/>
        <p:guide pos="311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87A31CC-68B7-451D-B99C-54E283A52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168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1363" y="2271713"/>
            <a:ext cx="8393112" cy="1568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1138" y="4144963"/>
            <a:ext cx="6913562" cy="18700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D4367-94E7-4685-AE43-1F88BFA4B5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D8482-77EB-4AB6-9B93-EEEEE96D4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1213" y="293688"/>
            <a:ext cx="2220912" cy="6240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3713" y="293688"/>
            <a:ext cx="6515100" cy="6240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8031E-E2CF-4CA7-A46E-2174992C51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9A3E7-4C99-4354-AC8E-F5DA3F2F1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4700588"/>
            <a:ext cx="8394700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100388"/>
            <a:ext cx="8394700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176C0-0E22-40CF-894D-6043B90EA0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3713" y="1706563"/>
            <a:ext cx="4367212" cy="482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3325" y="1706563"/>
            <a:ext cx="4368800" cy="482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96A3E-0B64-415D-A8AA-B54C1693B3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713" y="1636713"/>
            <a:ext cx="4364037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713" y="2319338"/>
            <a:ext cx="4364037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6500" y="1636713"/>
            <a:ext cx="436562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6500" y="2319338"/>
            <a:ext cx="436562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E6CDD-E4CF-4B90-9CBF-84D533A953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D0382-83EA-44F2-A872-D7FE364D2C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C1168-005F-4C66-90B2-305F2B3BD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3" y="290513"/>
            <a:ext cx="3249612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0800" y="290513"/>
            <a:ext cx="5521325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713" y="1530350"/>
            <a:ext cx="3249612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EA656-BA52-48CC-B49C-F03B221DD8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5163" y="5121275"/>
            <a:ext cx="59261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35163" y="654050"/>
            <a:ext cx="59261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35163" y="5724525"/>
            <a:ext cx="59261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B25F4-04FD-445C-87B7-4CD3C1DCF4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3713" y="293688"/>
            <a:ext cx="8888412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4" tIns="49117" rIns="98234" bIns="491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3713" y="1706563"/>
            <a:ext cx="8888412" cy="482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234" tIns="49117" rIns="98234" bIns="491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3713" y="6661150"/>
            <a:ext cx="23050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234" tIns="49117" rIns="98234" bIns="49117" numCol="1" anchor="t" anchorCtr="0" compatLnSpc="1">
            <a:prstTxWarp prst="textNoShape">
              <a:avLst/>
            </a:prstTxWarp>
          </a:bodyPr>
          <a:lstStyle>
            <a:lvl1pPr algn="l">
              <a:defRPr sz="15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75025" y="6661150"/>
            <a:ext cx="3125788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234" tIns="49117" rIns="98234" bIns="49117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77075" y="6661150"/>
            <a:ext cx="23050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234" tIns="49117" rIns="98234" bIns="49117" numCol="1" anchor="t" anchorCtr="0" compatLnSpc="1">
            <a:prstTxWarp prst="textNoShape">
              <a:avLst/>
            </a:prstTxWarp>
          </a:bodyPr>
          <a:lstStyle>
            <a:lvl1pPr algn="r">
              <a:defRPr sz="1500"/>
            </a:lvl1pPr>
          </a:lstStyle>
          <a:p>
            <a:pPr>
              <a:defRPr/>
            </a:pPr>
            <a:fld id="{2107E691-2B6A-4791-9A4D-87D4E7C8F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82663" rtl="0" eaLnBrk="0" fontAlgn="base" hangingPunct="0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82663" rtl="0" eaLnBrk="0" fontAlgn="base" hangingPunct="0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2pPr>
      <a:lvl3pPr algn="ctr" defTabSz="982663" rtl="0" eaLnBrk="0" fontAlgn="base" hangingPunct="0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3pPr>
      <a:lvl4pPr algn="ctr" defTabSz="982663" rtl="0" eaLnBrk="0" fontAlgn="base" hangingPunct="0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4pPr>
      <a:lvl5pPr algn="ctr" defTabSz="982663" rtl="0" eaLnBrk="0" fontAlgn="base" hangingPunct="0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5pPr>
      <a:lvl6pPr marL="457200" algn="ctr" defTabSz="982663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6pPr>
      <a:lvl7pPr marL="914400" algn="ctr" defTabSz="982663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7pPr>
      <a:lvl8pPr marL="1371600" algn="ctr" defTabSz="982663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8pPr>
      <a:lvl9pPr marL="1828800" algn="ctr" defTabSz="982663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9pPr>
    </p:titleStyle>
    <p:bodyStyle>
      <a:lvl1pPr marL="368300" indent="-368300" algn="l" defTabSz="982663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798513" indent="-307975" algn="l" defTabSz="982663" rtl="0" eaLnBrk="0" fontAlgn="base" hangingPunct="0">
        <a:spcBef>
          <a:spcPct val="20000"/>
        </a:spcBef>
        <a:spcAft>
          <a:spcPct val="0"/>
        </a:spcAft>
        <a:buChar char="–"/>
        <a:defRPr sz="3000">
          <a:solidFill>
            <a:schemeClr val="tx1"/>
          </a:solidFill>
          <a:latin typeface="+mn-lt"/>
        </a:defRPr>
      </a:lvl2pPr>
      <a:lvl3pPr marL="1227138" indent="-244475" algn="l" defTabSz="982663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3pPr>
      <a:lvl4pPr marL="1719263" indent="-246063" algn="l" defTabSz="982663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4pPr>
      <a:lvl5pPr marL="2209800" indent="-244475" algn="l" defTabSz="982663" rtl="0" eaLnBrk="0" fontAlgn="base" hangingPunct="0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5pPr>
      <a:lvl6pPr marL="2667000" indent="-244475" algn="l" defTabSz="9826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6pPr>
      <a:lvl7pPr marL="3124200" indent="-244475" algn="l" defTabSz="9826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7pPr>
      <a:lvl8pPr marL="3581400" indent="-244475" algn="l" defTabSz="9826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8pPr>
      <a:lvl9pPr marL="4038600" indent="-244475" algn="l" defTabSz="982663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tmg110.tripod.com/USAFPR/us-usaff.gi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87" name="AutoShape 499"/>
          <p:cNvSpPr>
            <a:spLocks noChangeArrowheads="1"/>
          </p:cNvSpPr>
          <p:nvPr/>
        </p:nvSpPr>
        <p:spPr bwMode="auto">
          <a:xfrm>
            <a:off x="3490119" y="2438400"/>
            <a:ext cx="2743199" cy="1828800"/>
          </a:xfrm>
          <a:prstGeom prst="star5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81" name="Line 210"/>
          <p:cNvSpPr>
            <a:spLocks noChangeShapeType="1"/>
          </p:cNvSpPr>
          <p:nvPr/>
        </p:nvSpPr>
        <p:spPr bwMode="auto">
          <a:xfrm flipV="1">
            <a:off x="384175" y="1298569"/>
            <a:ext cx="8999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1" name="Text Box 574"/>
          <p:cNvSpPr txBox="1">
            <a:spLocks noChangeArrowheads="1"/>
          </p:cNvSpPr>
          <p:nvPr/>
        </p:nvSpPr>
        <p:spPr bwMode="auto">
          <a:xfrm>
            <a:off x="1330118" y="393387"/>
            <a:ext cx="6775819" cy="3847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82663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Air Force Memorial Event Diagram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4" name="AutoShape 390"/>
          <p:cNvSpPr>
            <a:spLocks noChangeArrowheads="1"/>
          </p:cNvSpPr>
          <p:nvPr/>
        </p:nvSpPr>
        <p:spPr bwMode="auto">
          <a:xfrm>
            <a:off x="934049" y="3706720"/>
            <a:ext cx="1740660" cy="1255315"/>
          </a:xfrm>
          <a:prstGeom prst="triangle">
            <a:avLst>
              <a:gd name="adj" fmla="val 50000"/>
            </a:avLst>
          </a:prstGeom>
          <a:solidFill>
            <a:schemeClr val="bg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13" name="AutoShape 496"/>
          <p:cNvSpPr>
            <a:spLocks noChangeArrowheads="1"/>
          </p:cNvSpPr>
          <p:nvPr/>
        </p:nvSpPr>
        <p:spPr bwMode="auto">
          <a:xfrm>
            <a:off x="6995319" y="3810000"/>
            <a:ext cx="1740660" cy="1255315"/>
          </a:xfrm>
          <a:prstGeom prst="triangle">
            <a:avLst>
              <a:gd name="adj" fmla="val 50000"/>
            </a:avLst>
          </a:prstGeom>
          <a:solidFill>
            <a:schemeClr val="bg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14" name="AutoShape 497"/>
          <p:cNvSpPr>
            <a:spLocks noChangeArrowheads="1"/>
          </p:cNvSpPr>
          <p:nvPr/>
        </p:nvSpPr>
        <p:spPr bwMode="auto">
          <a:xfrm>
            <a:off x="3943699" y="1155818"/>
            <a:ext cx="1740660" cy="1255315"/>
          </a:xfrm>
          <a:prstGeom prst="triangle">
            <a:avLst>
              <a:gd name="adj" fmla="val 50000"/>
            </a:avLst>
          </a:prstGeom>
          <a:solidFill>
            <a:schemeClr val="bg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 rot="1776476">
            <a:off x="2985311" y="3172821"/>
            <a:ext cx="530046" cy="403617"/>
            <a:chOff x="3398240" y="2768982"/>
            <a:chExt cx="530046" cy="403617"/>
          </a:xfrm>
        </p:grpSpPr>
        <p:grpSp>
          <p:nvGrpSpPr>
            <p:cNvPr id="2132" name="Group 1473"/>
            <p:cNvGrpSpPr>
              <a:grpSpLocks noChangeAspect="1"/>
            </p:cNvGrpSpPr>
            <p:nvPr/>
          </p:nvGrpSpPr>
          <p:grpSpPr bwMode="auto">
            <a:xfrm rot="16200000" flipV="1">
              <a:off x="3436169" y="2731053"/>
              <a:ext cx="165589" cy="241447"/>
              <a:chOff x="3024" y="1536"/>
              <a:chExt cx="288" cy="352"/>
            </a:xfrm>
          </p:grpSpPr>
          <p:sp>
            <p:nvSpPr>
              <p:cNvPr id="2133" name="AutoShape 1474" descr="60%"/>
              <p:cNvSpPr>
                <a:spLocks noChangeAspect="1" noChangeArrowheads="1"/>
              </p:cNvSpPr>
              <p:nvPr/>
            </p:nvSpPr>
            <p:spPr bwMode="auto">
              <a:xfrm>
                <a:off x="3024" y="1536"/>
                <a:ext cx="288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00 w 21600"/>
                  <a:gd name="T13" fmla="*/ 4500 h 21600"/>
                  <a:gd name="T14" fmla="*/ 17100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pattFill prst="pct60">
                <a:fgClr>
                  <a:srgbClr val="CECECE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4" name="Rectangle 1475"/>
              <p:cNvSpPr>
                <a:spLocks noChangeAspect="1" noChangeArrowheads="1"/>
              </p:cNvSpPr>
              <p:nvPr/>
            </p:nvSpPr>
            <p:spPr bwMode="auto">
              <a:xfrm>
                <a:off x="3129" y="1684"/>
                <a:ext cx="82" cy="204"/>
              </a:xfrm>
              <a:prstGeom prst="rect">
                <a:avLst/>
              </a:prstGeom>
              <a:solidFill>
                <a:srgbClr val="CECECE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42" name="TextBox 1443"/>
            <p:cNvSpPr txBox="1">
              <a:spLocks noChangeArrowheads="1"/>
            </p:cNvSpPr>
            <p:nvPr/>
          </p:nvSpPr>
          <p:spPr bwMode="auto">
            <a:xfrm>
              <a:off x="3743556" y="2957155"/>
              <a:ext cx="18473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800" b="1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540" name="Group 112"/>
          <p:cNvGrpSpPr>
            <a:grpSpLocks/>
          </p:cNvGrpSpPr>
          <p:nvPr/>
        </p:nvGrpSpPr>
        <p:grpSpPr bwMode="auto">
          <a:xfrm rot="18289250">
            <a:off x="3235634" y="3303143"/>
            <a:ext cx="617062" cy="1911763"/>
            <a:chOff x="1400" y="819"/>
            <a:chExt cx="803" cy="1430"/>
          </a:xfrm>
        </p:grpSpPr>
        <p:grpSp>
          <p:nvGrpSpPr>
            <p:cNvPr id="2892" name="Group 113"/>
            <p:cNvGrpSpPr>
              <a:grpSpLocks/>
            </p:cNvGrpSpPr>
            <p:nvPr/>
          </p:nvGrpSpPr>
          <p:grpSpPr bwMode="auto">
            <a:xfrm rot="5400000">
              <a:off x="1447" y="772"/>
              <a:ext cx="710" cy="803"/>
              <a:chOff x="2393" y="1743"/>
              <a:chExt cx="937" cy="897"/>
            </a:xfrm>
          </p:grpSpPr>
          <p:grpSp>
            <p:nvGrpSpPr>
              <p:cNvPr id="3068" name="Group 114"/>
              <p:cNvGrpSpPr>
                <a:grpSpLocks/>
              </p:cNvGrpSpPr>
              <p:nvPr/>
            </p:nvGrpSpPr>
            <p:grpSpPr bwMode="auto">
              <a:xfrm>
                <a:off x="2393" y="1743"/>
                <a:ext cx="937" cy="429"/>
                <a:chOff x="2393" y="1743"/>
                <a:chExt cx="937" cy="429"/>
              </a:xfrm>
            </p:grpSpPr>
            <p:grpSp>
              <p:nvGrpSpPr>
                <p:cNvPr id="3156" name="Group 115"/>
                <p:cNvGrpSpPr>
                  <a:grpSpLocks/>
                </p:cNvGrpSpPr>
                <p:nvPr/>
              </p:nvGrpSpPr>
              <p:grpSpPr bwMode="auto">
                <a:xfrm>
                  <a:off x="2393" y="1743"/>
                  <a:ext cx="937" cy="189"/>
                  <a:chOff x="2101" y="2055"/>
                  <a:chExt cx="736" cy="105"/>
                </a:xfrm>
              </p:grpSpPr>
              <p:grpSp>
                <p:nvGrpSpPr>
                  <p:cNvPr id="3200" name="Group 116"/>
                  <p:cNvGrpSpPr>
                    <a:grpSpLocks/>
                  </p:cNvGrpSpPr>
                  <p:nvPr/>
                </p:nvGrpSpPr>
                <p:grpSpPr bwMode="auto">
                  <a:xfrm>
                    <a:off x="2101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236" name="Rectangle 1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37" name="Rectangle 1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38" name="Freeform 11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39" name="Freeform 12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40" name="Freeform 12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41" name="Freeform 12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201" name="Group 123"/>
                  <p:cNvGrpSpPr>
                    <a:grpSpLocks/>
                  </p:cNvGrpSpPr>
                  <p:nvPr/>
                </p:nvGrpSpPr>
                <p:grpSpPr bwMode="auto">
                  <a:xfrm>
                    <a:off x="223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230" name="Rectangle 1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31" name="Rectangle 1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32" name="Freeform 12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33" name="Freeform 12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34" name="Freeform 12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35" name="Freeform 12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202" name="Group 130"/>
                  <p:cNvGrpSpPr>
                    <a:grpSpLocks/>
                  </p:cNvGrpSpPr>
                  <p:nvPr/>
                </p:nvGrpSpPr>
                <p:grpSpPr bwMode="auto">
                  <a:xfrm>
                    <a:off x="235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224" name="Rectangle 1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25" name="Rectangle 1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26" name="Freeform 13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27" name="Freeform 13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28" name="Freeform 13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29" name="Freeform 13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203" name="Group 137"/>
                  <p:cNvGrpSpPr>
                    <a:grpSpLocks/>
                  </p:cNvGrpSpPr>
                  <p:nvPr/>
                </p:nvGrpSpPr>
                <p:grpSpPr bwMode="auto">
                  <a:xfrm>
                    <a:off x="248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218" name="Rectangle 1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19" name="Rectangle 1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20" name="Freeform 14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21" name="Freeform 14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22" name="Freeform 14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23" name="Freeform 14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204" name="Group 144"/>
                  <p:cNvGrpSpPr>
                    <a:grpSpLocks/>
                  </p:cNvGrpSpPr>
                  <p:nvPr/>
                </p:nvGrpSpPr>
                <p:grpSpPr bwMode="auto">
                  <a:xfrm>
                    <a:off x="260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212" name="Rectangle 1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13" name="Rectangle 1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14" name="Freeform 14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15" name="Freeform 14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16" name="Freeform 14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17" name="Freeform 15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205" name="Group 151"/>
                  <p:cNvGrpSpPr>
                    <a:grpSpLocks/>
                  </p:cNvGrpSpPr>
                  <p:nvPr/>
                </p:nvGrpSpPr>
                <p:grpSpPr bwMode="auto">
                  <a:xfrm>
                    <a:off x="2737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206" name="Rectangle 1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07" name="Rectangle 1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08" name="Freeform 15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09" name="Freeform 15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10" name="Freeform 15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11" name="Freeform 15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3157" name="Group 158"/>
                <p:cNvGrpSpPr>
                  <a:grpSpLocks/>
                </p:cNvGrpSpPr>
                <p:nvPr/>
              </p:nvGrpSpPr>
              <p:grpSpPr bwMode="auto">
                <a:xfrm>
                  <a:off x="2393" y="1983"/>
                  <a:ext cx="937" cy="189"/>
                  <a:chOff x="2101" y="2055"/>
                  <a:chExt cx="736" cy="105"/>
                </a:xfrm>
              </p:grpSpPr>
              <p:grpSp>
                <p:nvGrpSpPr>
                  <p:cNvPr id="3158" name="Group 159"/>
                  <p:cNvGrpSpPr>
                    <a:grpSpLocks/>
                  </p:cNvGrpSpPr>
                  <p:nvPr/>
                </p:nvGrpSpPr>
                <p:grpSpPr bwMode="auto">
                  <a:xfrm>
                    <a:off x="2101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194" name="Rectangle 1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95" name="Rectangle 1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96" name="Freeform 16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97" name="Freeform 16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98" name="Freeform 16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99" name="Freeform 16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159" name="Group 166"/>
                  <p:cNvGrpSpPr>
                    <a:grpSpLocks/>
                  </p:cNvGrpSpPr>
                  <p:nvPr/>
                </p:nvGrpSpPr>
                <p:grpSpPr bwMode="auto">
                  <a:xfrm>
                    <a:off x="223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188" name="Rectangle 1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89" name="Rectangle 1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90" name="Freeform 16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91" name="Freeform 17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92" name="Freeform 17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93" name="Freeform 17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160" name="Group 173"/>
                  <p:cNvGrpSpPr>
                    <a:grpSpLocks/>
                  </p:cNvGrpSpPr>
                  <p:nvPr/>
                </p:nvGrpSpPr>
                <p:grpSpPr bwMode="auto">
                  <a:xfrm>
                    <a:off x="235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182" name="Rectangle 1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83" name="Rectangle 1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84" name="Freeform 17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85" name="Freeform 17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86" name="Freeform 17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87" name="Freeform 17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161" name="Group 180"/>
                  <p:cNvGrpSpPr>
                    <a:grpSpLocks/>
                  </p:cNvGrpSpPr>
                  <p:nvPr/>
                </p:nvGrpSpPr>
                <p:grpSpPr bwMode="auto">
                  <a:xfrm>
                    <a:off x="248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176" name="Rectangle 1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77" name="Rectangle 1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78" name="Freeform 18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79" name="Freeform 18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80" name="Freeform 18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81" name="Freeform 18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162" name="Group 187"/>
                  <p:cNvGrpSpPr>
                    <a:grpSpLocks/>
                  </p:cNvGrpSpPr>
                  <p:nvPr/>
                </p:nvGrpSpPr>
                <p:grpSpPr bwMode="auto">
                  <a:xfrm>
                    <a:off x="260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170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71" name="Rectangle 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72" name="Freeform 19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73" name="Freeform 19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74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75" name="Freeform 19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163" name="Group 194"/>
                  <p:cNvGrpSpPr>
                    <a:grpSpLocks/>
                  </p:cNvGrpSpPr>
                  <p:nvPr/>
                </p:nvGrpSpPr>
                <p:grpSpPr bwMode="auto">
                  <a:xfrm>
                    <a:off x="2737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164" name="Rectangle 1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65" name="Rectangle 1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66" name="Freeform 19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67" name="Freeform 19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68" name="Freeform 19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69" name="Freeform 20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3069" name="Group 201"/>
              <p:cNvGrpSpPr>
                <a:grpSpLocks/>
              </p:cNvGrpSpPr>
              <p:nvPr/>
            </p:nvGrpSpPr>
            <p:grpSpPr bwMode="auto">
              <a:xfrm>
                <a:off x="2393" y="2211"/>
                <a:ext cx="937" cy="429"/>
                <a:chOff x="2393" y="1743"/>
                <a:chExt cx="937" cy="429"/>
              </a:xfrm>
            </p:grpSpPr>
            <p:grpSp>
              <p:nvGrpSpPr>
                <p:cNvPr id="3070" name="Group 202"/>
                <p:cNvGrpSpPr>
                  <a:grpSpLocks/>
                </p:cNvGrpSpPr>
                <p:nvPr/>
              </p:nvGrpSpPr>
              <p:grpSpPr bwMode="auto">
                <a:xfrm>
                  <a:off x="2393" y="1743"/>
                  <a:ext cx="937" cy="189"/>
                  <a:chOff x="2101" y="2055"/>
                  <a:chExt cx="736" cy="105"/>
                </a:xfrm>
              </p:grpSpPr>
              <p:grpSp>
                <p:nvGrpSpPr>
                  <p:cNvPr id="3114" name="Group 203"/>
                  <p:cNvGrpSpPr>
                    <a:grpSpLocks/>
                  </p:cNvGrpSpPr>
                  <p:nvPr/>
                </p:nvGrpSpPr>
                <p:grpSpPr bwMode="auto">
                  <a:xfrm>
                    <a:off x="2101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150" name="Rectangle 2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51" name="Rectangle 2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52" name="Freeform 20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53" name="Freeform 20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54" name="Freeform 20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55" name="Freeform 20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115" name="Group 210"/>
                  <p:cNvGrpSpPr>
                    <a:grpSpLocks/>
                  </p:cNvGrpSpPr>
                  <p:nvPr/>
                </p:nvGrpSpPr>
                <p:grpSpPr bwMode="auto">
                  <a:xfrm>
                    <a:off x="223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144" name="Rectangle 2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45" name="Rectangle 2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46" name="Freeform 21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47" name="Freeform 21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48" name="Freeform 21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49" name="Freeform 21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116" name="Group 217"/>
                  <p:cNvGrpSpPr>
                    <a:grpSpLocks/>
                  </p:cNvGrpSpPr>
                  <p:nvPr/>
                </p:nvGrpSpPr>
                <p:grpSpPr bwMode="auto">
                  <a:xfrm>
                    <a:off x="235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138" name="Rectangle 2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39" name="Rectangle 2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40" name="Freeform 22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41" name="Freeform 22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42" name="Freeform 22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43" name="Freeform 22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117" name="Group 224"/>
                  <p:cNvGrpSpPr>
                    <a:grpSpLocks/>
                  </p:cNvGrpSpPr>
                  <p:nvPr/>
                </p:nvGrpSpPr>
                <p:grpSpPr bwMode="auto">
                  <a:xfrm>
                    <a:off x="248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132" name="Rectangle 2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33" name="Rectangle 2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34" name="Freeform 22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35" name="Freeform 22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36" name="Freeform 22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37" name="Freeform 23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118" name="Group 231"/>
                  <p:cNvGrpSpPr>
                    <a:grpSpLocks/>
                  </p:cNvGrpSpPr>
                  <p:nvPr/>
                </p:nvGrpSpPr>
                <p:grpSpPr bwMode="auto">
                  <a:xfrm>
                    <a:off x="260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126" name="Rectangle 2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27" name="Rectangle 2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28" name="Freeform 23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29" name="Freeform 23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30" name="Freeform 23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31" name="Freeform 23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119" name="Group 238"/>
                  <p:cNvGrpSpPr>
                    <a:grpSpLocks/>
                  </p:cNvGrpSpPr>
                  <p:nvPr/>
                </p:nvGrpSpPr>
                <p:grpSpPr bwMode="auto">
                  <a:xfrm>
                    <a:off x="2737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120" name="Rectangle 2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21" name="Rectangle 2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22" name="Freeform 24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23" name="Freeform 24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24" name="Freeform 24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25" name="Freeform 24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3071" name="Group 245"/>
                <p:cNvGrpSpPr>
                  <a:grpSpLocks/>
                </p:cNvGrpSpPr>
                <p:nvPr/>
              </p:nvGrpSpPr>
              <p:grpSpPr bwMode="auto">
                <a:xfrm>
                  <a:off x="2393" y="1983"/>
                  <a:ext cx="937" cy="189"/>
                  <a:chOff x="2101" y="2055"/>
                  <a:chExt cx="736" cy="105"/>
                </a:xfrm>
              </p:grpSpPr>
              <p:grpSp>
                <p:nvGrpSpPr>
                  <p:cNvPr id="3072" name="Group 246"/>
                  <p:cNvGrpSpPr>
                    <a:grpSpLocks/>
                  </p:cNvGrpSpPr>
                  <p:nvPr/>
                </p:nvGrpSpPr>
                <p:grpSpPr bwMode="auto">
                  <a:xfrm>
                    <a:off x="2101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108" name="Rectangle 2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09" name="Rectangle 2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10" name="Freeform 24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11" name="Freeform 25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12" name="Freeform 25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13" name="Freeform 25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073" name="Group 253"/>
                  <p:cNvGrpSpPr>
                    <a:grpSpLocks/>
                  </p:cNvGrpSpPr>
                  <p:nvPr/>
                </p:nvGrpSpPr>
                <p:grpSpPr bwMode="auto">
                  <a:xfrm>
                    <a:off x="223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102" name="Rectangle 2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03" name="Rectangle 2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04" name="Freeform 25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05" name="Freeform 25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06" name="Freeform 25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07" name="Freeform 25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074" name="Group 260"/>
                  <p:cNvGrpSpPr>
                    <a:grpSpLocks/>
                  </p:cNvGrpSpPr>
                  <p:nvPr/>
                </p:nvGrpSpPr>
                <p:grpSpPr bwMode="auto">
                  <a:xfrm>
                    <a:off x="235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096" name="Rectangle 2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97" name="Rectangle 2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98" name="Freeform 26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99" name="Freeform 26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00" name="Freeform 26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01" name="Freeform 26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075" name="Group 267"/>
                  <p:cNvGrpSpPr>
                    <a:grpSpLocks/>
                  </p:cNvGrpSpPr>
                  <p:nvPr/>
                </p:nvGrpSpPr>
                <p:grpSpPr bwMode="auto">
                  <a:xfrm>
                    <a:off x="248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090" name="Rectangle 2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91" name="Rectangle 2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92" name="Freeform 27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93" name="Freeform 27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94" name="Freeform 27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95" name="Freeform 27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076" name="Group 274"/>
                  <p:cNvGrpSpPr>
                    <a:grpSpLocks/>
                  </p:cNvGrpSpPr>
                  <p:nvPr/>
                </p:nvGrpSpPr>
                <p:grpSpPr bwMode="auto">
                  <a:xfrm>
                    <a:off x="260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084" name="Rectangle 2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85" name="Rectangle 2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86" name="Freeform 27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87" name="Freeform 27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88" name="Freeform 27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89" name="Freeform 28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077" name="Group 281"/>
                  <p:cNvGrpSpPr>
                    <a:grpSpLocks/>
                  </p:cNvGrpSpPr>
                  <p:nvPr/>
                </p:nvGrpSpPr>
                <p:grpSpPr bwMode="auto">
                  <a:xfrm>
                    <a:off x="2737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078" name="Rectangle 2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79" name="Rectangle 2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80" name="Freeform 28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81" name="Freeform 28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82" name="Freeform 28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83" name="Freeform 28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grpSp>
          <p:nvGrpSpPr>
            <p:cNvPr id="2893" name="Group 288"/>
            <p:cNvGrpSpPr>
              <a:grpSpLocks/>
            </p:cNvGrpSpPr>
            <p:nvPr/>
          </p:nvGrpSpPr>
          <p:grpSpPr bwMode="auto">
            <a:xfrm rot="5400000">
              <a:off x="1447" y="1492"/>
              <a:ext cx="710" cy="803"/>
              <a:chOff x="2393" y="1743"/>
              <a:chExt cx="937" cy="897"/>
            </a:xfrm>
          </p:grpSpPr>
          <p:grpSp>
            <p:nvGrpSpPr>
              <p:cNvPr id="2894" name="Group 289"/>
              <p:cNvGrpSpPr>
                <a:grpSpLocks/>
              </p:cNvGrpSpPr>
              <p:nvPr/>
            </p:nvGrpSpPr>
            <p:grpSpPr bwMode="auto">
              <a:xfrm>
                <a:off x="2393" y="1743"/>
                <a:ext cx="937" cy="429"/>
                <a:chOff x="2393" y="1743"/>
                <a:chExt cx="937" cy="429"/>
              </a:xfrm>
            </p:grpSpPr>
            <p:grpSp>
              <p:nvGrpSpPr>
                <p:cNvPr id="2982" name="Group 290"/>
                <p:cNvGrpSpPr>
                  <a:grpSpLocks/>
                </p:cNvGrpSpPr>
                <p:nvPr/>
              </p:nvGrpSpPr>
              <p:grpSpPr bwMode="auto">
                <a:xfrm>
                  <a:off x="2393" y="1743"/>
                  <a:ext cx="937" cy="189"/>
                  <a:chOff x="2101" y="2055"/>
                  <a:chExt cx="736" cy="105"/>
                </a:xfrm>
              </p:grpSpPr>
              <p:grpSp>
                <p:nvGrpSpPr>
                  <p:cNvPr id="3026" name="Group 291"/>
                  <p:cNvGrpSpPr>
                    <a:grpSpLocks/>
                  </p:cNvGrpSpPr>
                  <p:nvPr/>
                </p:nvGrpSpPr>
                <p:grpSpPr bwMode="auto">
                  <a:xfrm>
                    <a:off x="2101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062" name="Rectangle 2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63" name="Rectangle 2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64" name="Freeform 29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65" name="Freeform 29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66" name="Freeform 29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67" name="Freeform 29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027" name="Group 298"/>
                  <p:cNvGrpSpPr>
                    <a:grpSpLocks/>
                  </p:cNvGrpSpPr>
                  <p:nvPr/>
                </p:nvGrpSpPr>
                <p:grpSpPr bwMode="auto">
                  <a:xfrm>
                    <a:off x="223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056" name="Rectangle 2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57" name="Rectangle 3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58" name="Freeform 30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59" name="Freeform 30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60" name="Freeform 30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61" name="Freeform 30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028" name="Group 305"/>
                  <p:cNvGrpSpPr>
                    <a:grpSpLocks/>
                  </p:cNvGrpSpPr>
                  <p:nvPr/>
                </p:nvGrpSpPr>
                <p:grpSpPr bwMode="auto">
                  <a:xfrm>
                    <a:off x="235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050" name="Rectangle 3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51" name="Rectangle 3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52" name="Freeform 30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53" name="Freeform 30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54" name="Freeform 31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55" name="Freeform 31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029" name="Group 312"/>
                  <p:cNvGrpSpPr>
                    <a:grpSpLocks/>
                  </p:cNvGrpSpPr>
                  <p:nvPr/>
                </p:nvGrpSpPr>
                <p:grpSpPr bwMode="auto">
                  <a:xfrm>
                    <a:off x="248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044" name="Rectangle 3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45" name="Rectangle 3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46" name="Freeform 31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47" name="Freeform 31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48" name="Freeform 31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49" name="Freeform 31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030" name="Group 319"/>
                  <p:cNvGrpSpPr>
                    <a:grpSpLocks/>
                  </p:cNvGrpSpPr>
                  <p:nvPr/>
                </p:nvGrpSpPr>
                <p:grpSpPr bwMode="auto">
                  <a:xfrm>
                    <a:off x="260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038" name="Rectangle 3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39" name="Rectangle 3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40" name="Freeform 32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41" name="Freeform 32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42" name="Freeform 32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43" name="Freeform 32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031" name="Group 326"/>
                  <p:cNvGrpSpPr>
                    <a:grpSpLocks/>
                  </p:cNvGrpSpPr>
                  <p:nvPr/>
                </p:nvGrpSpPr>
                <p:grpSpPr bwMode="auto">
                  <a:xfrm>
                    <a:off x="2737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032" name="Rectangle 3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33" name="Rectangle 3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34" name="Freeform 32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35" name="Freeform 33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36" name="Freeform 33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37" name="Freeform 33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983" name="Group 333"/>
                <p:cNvGrpSpPr>
                  <a:grpSpLocks/>
                </p:cNvGrpSpPr>
                <p:nvPr/>
              </p:nvGrpSpPr>
              <p:grpSpPr bwMode="auto">
                <a:xfrm>
                  <a:off x="2393" y="1983"/>
                  <a:ext cx="937" cy="189"/>
                  <a:chOff x="2101" y="2055"/>
                  <a:chExt cx="736" cy="105"/>
                </a:xfrm>
              </p:grpSpPr>
              <p:grpSp>
                <p:nvGrpSpPr>
                  <p:cNvPr id="2984" name="Group 334"/>
                  <p:cNvGrpSpPr>
                    <a:grpSpLocks/>
                  </p:cNvGrpSpPr>
                  <p:nvPr/>
                </p:nvGrpSpPr>
                <p:grpSpPr bwMode="auto">
                  <a:xfrm>
                    <a:off x="2101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020" name="Rectangle 3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21" name="Rectangle 3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22" name="Freeform 33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23" name="Freeform 33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24" name="Freeform 33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25" name="Freeform 34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985" name="Group 341"/>
                  <p:cNvGrpSpPr>
                    <a:grpSpLocks/>
                  </p:cNvGrpSpPr>
                  <p:nvPr/>
                </p:nvGrpSpPr>
                <p:grpSpPr bwMode="auto">
                  <a:xfrm>
                    <a:off x="223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014" name="Rectangle 3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15" name="Rectangle 3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16" name="Freeform 34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17" name="Freeform 34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18" name="Freeform 34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19" name="Freeform 34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986" name="Group 348"/>
                  <p:cNvGrpSpPr>
                    <a:grpSpLocks/>
                  </p:cNvGrpSpPr>
                  <p:nvPr/>
                </p:nvGrpSpPr>
                <p:grpSpPr bwMode="auto">
                  <a:xfrm>
                    <a:off x="235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008" name="Rectangle 3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09" name="Rectangle 3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10" name="Freeform 35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11" name="Freeform 35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12" name="Freeform 35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13" name="Freeform 35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987" name="Group 355"/>
                  <p:cNvGrpSpPr>
                    <a:grpSpLocks/>
                  </p:cNvGrpSpPr>
                  <p:nvPr/>
                </p:nvGrpSpPr>
                <p:grpSpPr bwMode="auto">
                  <a:xfrm>
                    <a:off x="248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3002" name="Rectangle 3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03" name="Rectangle 3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04" name="Freeform 35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05" name="Freeform 35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06" name="Freeform 36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07" name="Freeform 36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988" name="Group 362"/>
                  <p:cNvGrpSpPr>
                    <a:grpSpLocks/>
                  </p:cNvGrpSpPr>
                  <p:nvPr/>
                </p:nvGrpSpPr>
                <p:grpSpPr bwMode="auto">
                  <a:xfrm>
                    <a:off x="260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996" name="Rectangle 3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97" name="Rectangle 3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98" name="Freeform 36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99" name="Freeform 36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00" name="Freeform 36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001" name="Freeform 36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989" name="Group 369"/>
                  <p:cNvGrpSpPr>
                    <a:grpSpLocks/>
                  </p:cNvGrpSpPr>
                  <p:nvPr/>
                </p:nvGrpSpPr>
                <p:grpSpPr bwMode="auto">
                  <a:xfrm>
                    <a:off x="2737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990" name="Rectangle 3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91" name="Rectangle 3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92" name="Freeform 37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93" name="Freeform 37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94" name="Freeform 37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95" name="Freeform 37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2895" name="Group 376"/>
              <p:cNvGrpSpPr>
                <a:grpSpLocks/>
              </p:cNvGrpSpPr>
              <p:nvPr/>
            </p:nvGrpSpPr>
            <p:grpSpPr bwMode="auto">
              <a:xfrm>
                <a:off x="2393" y="2211"/>
                <a:ext cx="937" cy="429"/>
                <a:chOff x="2393" y="1743"/>
                <a:chExt cx="937" cy="429"/>
              </a:xfrm>
            </p:grpSpPr>
            <p:grpSp>
              <p:nvGrpSpPr>
                <p:cNvPr id="2896" name="Group 377"/>
                <p:cNvGrpSpPr>
                  <a:grpSpLocks/>
                </p:cNvGrpSpPr>
                <p:nvPr/>
              </p:nvGrpSpPr>
              <p:grpSpPr bwMode="auto">
                <a:xfrm>
                  <a:off x="2393" y="1743"/>
                  <a:ext cx="937" cy="189"/>
                  <a:chOff x="2101" y="2055"/>
                  <a:chExt cx="736" cy="105"/>
                </a:xfrm>
              </p:grpSpPr>
              <p:grpSp>
                <p:nvGrpSpPr>
                  <p:cNvPr id="2940" name="Group 378"/>
                  <p:cNvGrpSpPr>
                    <a:grpSpLocks/>
                  </p:cNvGrpSpPr>
                  <p:nvPr/>
                </p:nvGrpSpPr>
                <p:grpSpPr bwMode="auto">
                  <a:xfrm>
                    <a:off x="2101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976" name="Rectangle 3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77" name="Rectangle 3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78" name="Freeform 38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79" name="Freeform 38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80" name="Freeform 38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81" name="Freeform 38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941" name="Group 385"/>
                  <p:cNvGrpSpPr>
                    <a:grpSpLocks/>
                  </p:cNvGrpSpPr>
                  <p:nvPr/>
                </p:nvGrpSpPr>
                <p:grpSpPr bwMode="auto">
                  <a:xfrm>
                    <a:off x="223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970" name="Rectangle 3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71" name="Rectangle 3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72" name="Freeform 38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73" name="Freeform 38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74" name="Freeform 39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75" name="Freeform 39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942" name="Group 392"/>
                  <p:cNvGrpSpPr>
                    <a:grpSpLocks/>
                  </p:cNvGrpSpPr>
                  <p:nvPr/>
                </p:nvGrpSpPr>
                <p:grpSpPr bwMode="auto">
                  <a:xfrm>
                    <a:off x="235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964" name="Rectangle 3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65" name="Rectangle 3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66" name="Freeform 39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67" name="Freeform 39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68" name="Freeform 39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69" name="Freeform 39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943" name="Group 399"/>
                  <p:cNvGrpSpPr>
                    <a:grpSpLocks/>
                  </p:cNvGrpSpPr>
                  <p:nvPr/>
                </p:nvGrpSpPr>
                <p:grpSpPr bwMode="auto">
                  <a:xfrm>
                    <a:off x="248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958" name="Rectangle 4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59" name="Rectangle 4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60" name="Freeform 40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61" name="Freeform 40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62" name="Freeform 40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63" name="Freeform 40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944" name="Group 406"/>
                  <p:cNvGrpSpPr>
                    <a:grpSpLocks/>
                  </p:cNvGrpSpPr>
                  <p:nvPr/>
                </p:nvGrpSpPr>
                <p:grpSpPr bwMode="auto">
                  <a:xfrm>
                    <a:off x="260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952" name="Rectangle 4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53" name="Rectangle 4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54" name="Freeform 40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55" name="Freeform 41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56" name="Freeform 41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57" name="Freeform 41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945" name="Group 413"/>
                  <p:cNvGrpSpPr>
                    <a:grpSpLocks/>
                  </p:cNvGrpSpPr>
                  <p:nvPr/>
                </p:nvGrpSpPr>
                <p:grpSpPr bwMode="auto">
                  <a:xfrm>
                    <a:off x="2737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946" name="Rectangle 4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47" name="Rectangle 4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48" name="Freeform 41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49" name="Freeform 41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50" name="Freeform 41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51" name="Freeform 41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897" name="Group 420"/>
                <p:cNvGrpSpPr>
                  <a:grpSpLocks/>
                </p:cNvGrpSpPr>
                <p:nvPr/>
              </p:nvGrpSpPr>
              <p:grpSpPr bwMode="auto">
                <a:xfrm>
                  <a:off x="2393" y="1983"/>
                  <a:ext cx="937" cy="189"/>
                  <a:chOff x="2101" y="2055"/>
                  <a:chExt cx="736" cy="105"/>
                </a:xfrm>
              </p:grpSpPr>
              <p:grpSp>
                <p:nvGrpSpPr>
                  <p:cNvPr id="2898" name="Group 421"/>
                  <p:cNvGrpSpPr>
                    <a:grpSpLocks/>
                  </p:cNvGrpSpPr>
                  <p:nvPr/>
                </p:nvGrpSpPr>
                <p:grpSpPr bwMode="auto">
                  <a:xfrm>
                    <a:off x="2101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934" name="Rectangle 4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35" name="Rectangle 4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36" name="Freeform 42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37" name="Freeform 42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38" name="Freeform 42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39" name="Freeform 42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899" name="Group 428"/>
                  <p:cNvGrpSpPr>
                    <a:grpSpLocks/>
                  </p:cNvGrpSpPr>
                  <p:nvPr/>
                </p:nvGrpSpPr>
                <p:grpSpPr bwMode="auto">
                  <a:xfrm>
                    <a:off x="223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928" name="Rectangle 4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29" name="Rectangle 4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30" name="Freeform 43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31" name="Freeform 43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32" name="Freeform 43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33" name="Freeform 43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900" name="Group 435"/>
                  <p:cNvGrpSpPr>
                    <a:grpSpLocks/>
                  </p:cNvGrpSpPr>
                  <p:nvPr/>
                </p:nvGrpSpPr>
                <p:grpSpPr bwMode="auto">
                  <a:xfrm>
                    <a:off x="235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922" name="Rectangle 4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23" name="Rectangle 4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24" name="Freeform 43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25" name="Freeform 43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26" name="Freeform 44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27" name="Freeform 44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901" name="Group 442"/>
                  <p:cNvGrpSpPr>
                    <a:grpSpLocks/>
                  </p:cNvGrpSpPr>
                  <p:nvPr/>
                </p:nvGrpSpPr>
                <p:grpSpPr bwMode="auto">
                  <a:xfrm>
                    <a:off x="248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916" name="Rectangle 4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17" name="Rectangle 4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18" name="Freeform 44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19" name="Freeform 44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20" name="Freeform 44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21" name="Freeform 44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902" name="Group 449"/>
                  <p:cNvGrpSpPr>
                    <a:grpSpLocks/>
                  </p:cNvGrpSpPr>
                  <p:nvPr/>
                </p:nvGrpSpPr>
                <p:grpSpPr bwMode="auto">
                  <a:xfrm>
                    <a:off x="260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910" name="Rectangle 4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11" name="Rectangle 4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12" name="Freeform 45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13" name="Freeform 45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14" name="Freeform 45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15" name="Freeform 45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903" name="Group 456"/>
                  <p:cNvGrpSpPr>
                    <a:grpSpLocks/>
                  </p:cNvGrpSpPr>
                  <p:nvPr/>
                </p:nvGrpSpPr>
                <p:grpSpPr bwMode="auto">
                  <a:xfrm>
                    <a:off x="2737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904" name="Rectangle 4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05" name="Rectangle 4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06" name="Freeform 45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07" name="Freeform 46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08" name="Freeform 46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909" name="Freeform 46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</p:grpSp>
      <p:grpSp>
        <p:nvGrpSpPr>
          <p:cNvPr id="2541" name="Group 463"/>
          <p:cNvGrpSpPr>
            <a:grpSpLocks/>
          </p:cNvGrpSpPr>
          <p:nvPr/>
        </p:nvGrpSpPr>
        <p:grpSpPr bwMode="auto">
          <a:xfrm rot="14291610">
            <a:off x="5915952" y="3386412"/>
            <a:ext cx="641403" cy="1932985"/>
            <a:chOff x="1400" y="819"/>
            <a:chExt cx="803" cy="1430"/>
          </a:xfrm>
        </p:grpSpPr>
        <p:grpSp>
          <p:nvGrpSpPr>
            <p:cNvPr id="2542" name="Group 464"/>
            <p:cNvGrpSpPr>
              <a:grpSpLocks/>
            </p:cNvGrpSpPr>
            <p:nvPr/>
          </p:nvGrpSpPr>
          <p:grpSpPr bwMode="auto">
            <a:xfrm rot="5400000">
              <a:off x="1447" y="772"/>
              <a:ext cx="710" cy="803"/>
              <a:chOff x="2393" y="1743"/>
              <a:chExt cx="937" cy="897"/>
            </a:xfrm>
          </p:grpSpPr>
          <p:grpSp>
            <p:nvGrpSpPr>
              <p:cNvPr id="2718" name="Group 465"/>
              <p:cNvGrpSpPr>
                <a:grpSpLocks/>
              </p:cNvGrpSpPr>
              <p:nvPr/>
            </p:nvGrpSpPr>
            <p:grpSpPr bwMode="auto">
              <a:xfrm>
                <a:off x="2393" y="1743"/>
                <a:ext cx="937" cy="429"/>
                <a:chOff x="2393" y="1743"/>
                <a:chExt cx="937" cy="429"/>
              </a:xfrm>
            </p:grpSpPr>
            <p:grpSp>
              <p:nvGrpSpPr>
                <p:cNvPr id="2806" name="Group 466"/>
                <p:cNvGrpSpPr>
                  <a:grpSpLocks/>
                </p:cNvGrpSpPr>
                <p:nvPr/>
              </p:nvGrpSpPr>
              <p:grpSpPr bwMode="auto">
                <a:xfrm>
                  <a:off x="2393" y="1743"/>
                  <a:ext cx="937" cy="189"/>
                  <a:chOff x="2101" y="2055"/>
                  <a:chExt cx="736" cy="105"/>
                </a:xfrm>
              </p:grpSpPr>
              <p:grpSp>
                <p:nvGrpSpPr>
                  <p:cNvPr id="2850" name="Group 467"/>
                  <p:cNvGrpSpPr>
                    <a:grpSpLocks/>
                  </p:cNvGrpSpPr>
                  <p:nvPr/>
                </p:nvGrpSpPr>
                <p:grpSpPr bwMode="auto">
                  <a:xfrm>
                    <a:off x="2101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886" name="Rectangle 4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87" name="Rectangle 4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88" name="Freeform 47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89" name="Freeform 47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90" name="Freeform 47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91" name="Freeform 47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851" name="Group 474"/>
                  <p:cNvGrpSpPr>
                    <a:grpSpLocks/>
                  </p:cNvGrpSpPr>
                  <p:nvPr/>
                </p:nvGrpSpPr>
                <p:grpSpPr bwMode="auto">
                  <a:xfrm>
                    <a:off x="223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880" name="Rectangle 4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81" name="Rectangle 4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82" name="Freeform 47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83" name="Freeform 47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84" name="Freeform 47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85" name="Freeform 48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852" name="Group 481"/>
                  <p:cNvGrpSpPr>
                    <a:grpSpLocks/>
                  </p:cNvGrpSpPr>
                  <p:nvPr/>
                </p:nvGrpSpPr>
                <p:grpSpPr bwMode="auto">
                  <a:xfrm>
                    <a:off x="235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874" name="Rectangle 4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75" name="Rectangle 4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76" name="Freeform 48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77" name="Freeform 48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78" name="Freeform 48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79" name="Freeform 48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853" name="Group 488"/>
                  <p:cNvGrpSpPr>
                    <a:grpSpLocks/>
                  </p:cNvGrpSpPr>
                  <p:nvPr/>
                </p:nvGrpSpPr>
                <p:grpSpPr bwMode="auto">
                  <a:xfrm>
                    <a:off x="248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868" name="Rectangle 4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69" name="Rectangle 4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70" name="Freeform 49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71" name="Freeform 49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72" name="Freeform 49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73" name="Freeform 49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854" name="Group 495"/>
                  <p:cNvGrpSpPr>
                    <a:grpSpLocks/>
                  </p:cNvGrpSpPr>
                  <p:nvPr/>
                </p:nvGrpSpPr>
                <p:grpSpPr bwMode="auto">
                  <a:xfrm>
                    <a:off x="260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862" name="Rectangle 4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63" name="Rectangle 4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64" name="Freeform 49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65" name="Freeform 49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66" name="Freeform 50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67" name="Freeform 50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855" name="Group 502"/>
                  <p:cNvGrpSpPr>
                    <a:grpSpLocks/>
                  </p:cNvGrpSpPr>
                  <p:nvPr/>
                </p:nvGrpSpPr>
                <p:grpSpPr bwMode="auto">
                  <a:xfrm>
                    <a:off x="2737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856" name="Rectangle 5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57" name="Rectangle 5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58" name="Freeform 50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59" name="Freeform 50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60" name="Freeform 50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61" name="Freeform 50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807" name="Group 509"/>
                <p:cNvGrpSpPr>
                  <a:grpSpLocks/>
                </p:cNvGrpSpPr>
                <p:nvPr/>
              </p:nvGrpSpPr>
              <p:grpSpPr bwMode="auto">
                <a:xfrm>
                  <a:off x="2393" y="1983"/>
                  <a:ext cx="937" cy="189"/>
                  <a:chOff x="2101" y="2055"/>
                  <a:chExt cx="736" cy="105"/>
                </a:xfrm>
              </p:grpSpPr>
              <p:grpSp>
                <p:nvGrpSpPr>
                  <p:cNvPr id="2808" name="Group 510"/>
                  <p:cNvGrpSpPr>
                    <a:grpSpLocks/>
                  </p:cNvGrpSpPr>
                  <p:nvPr/>
                </p:nvGrpSpPr>
                <p:grpSpPr bwMode="auto">
                  <a:xfrm>
                    <a:off x="2101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844" name="Rectangle 5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45" name="Rectangle 5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46" name="Freeform 51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47" name="Freeform 51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48" name="Freeform 51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49" name="Freeform 51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809" name="Group 517"/>
                  <p:cNvGrpSpPr>
                    <a:grpSpLocks/>
                  </p:cNvGrpSpPr>
                  <p:nvPr/>
                </p:nvGrpSpPr>
                <p:grpSpPr bwMode="auto">
                  <a:xfrm>
                    <a:off x="223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838" name="Rectangle 5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39" name="Rectangle 5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40" name="Freeform 52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41" name="Freeform 52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42" name="Freeform 52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43" name="Freeform 52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810" name="Group 524"/>
                  <p:cNvGrpSpPr>
                    <a:grpSpLocks/>
                  </p:cNvGrpSpPr>
                  <p:nvPr/>
                </p:nvGrpSpPr>
                <p:grpSpPr bwMode="auto">
                  <a:xfrm>
                    <a:off x="235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832" name="Rectangle 5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33" name="Rectangle 5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34" name="Freeform 52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35" name="Freeform 52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36" name="Freeform 52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37" name="Freeform 53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811" name="Group 531"/>
                  <p:cNvGrpSpPr>
                    <a:grpSpLocks/>
                  </p:cNvGrpSpPr>
                  <p:nvPr/>
                </p:nvGrpSpPr>
                <p:grpSpPr bwMode="auto">
                  <a:xfrm>
                    <a:off x="248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826" name="Rectangle 5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27" name="Rectangle 5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28" name="Freeform 53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29" name="Freeform 53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30" name="Freeform 53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31" name="Freeform 53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812" name="Group 538"/>
                  <p:cNvGrpSpPr>
                    <a:grpSpLocks/>
                  </p:cNvGrpSpPr>
                  <p:nvPr/>
                </p:nvGrpSpPr>
                <p:grpSpPr bwMode="auto">
                  <a:xfrm>
                    <a:off x="260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820" name="Rectangle 5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21" name="Rectangle 5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22" name="Freeform 54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23" name="Freeform 54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24" name="Freeform 54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25" name="Freeform 54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813" name="Group 545"/>
                  <p:cNvGrpSpPr>
                    <a:grpSpLocks/>
                  </p:cNvGrpSpPr>
                  <p:nvPr/>
                </p:nvGrpSpPr>
                <p:grpSpPr bwMode="auto">
                  <a:xfrm>
                    <a:off x="2737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814" name="Rectangle 5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15" name="Rectangle 5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16" name="Freeform 54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17" name="Freeform 54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18" name="Freeform 55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19" name="Freeform 55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2719" name="Group 552"/>
              <p:cNvGrpSpPr>
                <a:grpSpLocks/>
              </p:cNvGrpSpPr>
              <p:nvPr/>
            </p:nvGrpSpPr>
            <p:grpSpPr bwMode="auto">
              <a:xfrm>
                <a:off x="2393" y="2211"/>
                <a:ext cx="937" cy="429"/>
                <a:chOff x="2393" y="1743"/>
                <a:chExt cx="937" cy="429"/>
              </a:xfrm>
            </p:grpSpPr>
            <p:grpSp>
              <p:nvGrpSpPr>
                <p:cNvPr id="2720" name="Group 553"/>
                <p:cNvGrpSpPr>
                  <a:grpSpLocks/>
                </p:cNvGrpSpPr>
                <p:nvPr/>
              </p:nvGrpSpPr>
              <p:grpSpPr bwMode="auto">
                <a:xfrm>
                  <a:off x="2393" y="1743"/>
                  <a:ext cx="937" cy="189"/>
                  <a:chOff x="2101" y="2055"/>
                  <a:chExt cx="736" cy="105"/>
                </a:xfrm>
              </p:grpSpPr>
              <p:grpSp>
                <p:nvGrpSpPr>
                  <p:cNvPr id="2764" name="Group 554"/>
                  <p:cNvGrpSpPr>
                    <a:grpSpLocks/>
                  </p:cNvGrpSpPr>
                  <p:nvPr/>
                </p:nvGrpSpPr>
                <p:grpSpPr bwMode="auto">
                  <a:xfrm>
                    <a:off x="2101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800" name="Rectangle 5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01" name="Rectangle 5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02" name="Freeform 55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03" name="Freeform 55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04" name="Freeform 55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05" name="Freeform 56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5" name="Group 561"/>
                  <p:cNvGrpSpPr>
                    <a:grpSpLocks/>
                  </p:cNvGrpSpPr>
                  <p:nvPr/>
                </p:nvGrpSpPr>
                <p:grpSpPr bwMode="auto">
                  <a:xfrm>
                    <a:off x="223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794" name="Rectangle 5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95" name="Rectangle 5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96" name="Freeform 56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97" name="Freeform 56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98" name="Freeform 56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99" name="Freeform 56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6" name="Group 568"/>
                  <p:cNvGrpSpPr>
                    <a:grpSpLocks/>
                  </p:cNvGrpSpPr>
                  <p:nvPr/>
                </p:nvGrpSpPr>
                <p:grpSpPr bwMode="auto">
                  <a:xfrm>
                    <a:off x="235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788" name="Rectangle 5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89" name="Rectangle 5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90" name="Freeform 57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91" name="Freeform 57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92" name="Freeform 57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93" name="Freeform 57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7" name="Group 575"/>
                  <p:cNvGrpSpPr>
                    <a:grpSpLocks/>
                  </p:cNvGrpSpPr>
                  <p:nvPr/>
                </p:nvGrpSpPr>
                <p:grpSpPr bwMode="auto">
                  <a:xfrm>
                    <a:off x="248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782" name="Rectangle 5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83" name="Rectangle 5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84" name="Freeform 57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85" name="Freeform 57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86" name="Freeform 58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87" name="Freeform 58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8" name="Group 582"/>
                  <p:cNvGrpSpPr>
                    <a:grpSpLocks/>
                  </p:cNvGrpSpPr>
                  <p:nvPr/>
                </p:nvGrpSpPr>
                <p:grpSpPr bwMode="auto">
                  <a:xfrm>
                    <a:off x="260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776" name="Rectangle 5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7" name="Rectangle 5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8" name="Freeform 58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9" name="Freeform 58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80" name="Freeform 58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81" name="Freeform 58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" name="Group 589"/>
                  <p:cNvGrpSpPr>
                    <a:grpSpLocks/>
                  </p:cNvGrpSpPr>
                  <p:nvPr/>
                </p:nvGrpSpPr>
                <p:grpSpPr bwMode="auto">
                  <a:xfrm>
                    <a:off x="2737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770" name="Rectangle 5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1" name="Rectangle 5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2" name="Freeform 59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3" name="Freeform 59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4" name="Freeform 59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5" name="Freeform 59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721" name="Group 596"/>
                <p:cNvGrpSpPr>
                  <a:grpSpLocks/>
                </p:cNvGrpSpPr>
                <p:nvPr/>
              </p:nvGrpSpPr>
              <p:grpSpPr bwMode="auto">
                <a:xfrm>
                  <a:off x="2393" y="1983"/>
                  <a:ext cx="937" cy="189"/>
                  <a:chOff x="2101" y="2055"/>
                  <a:chExt cx="736" cy="105"/>
                </a:xfrm>
              </p:grpSpPr>
              <p:grpSp>
                <p:nvGrpSpPr>
                  <p:cNvPr id="2722" name="Group 597"/>
                  <p:cNvGrpSpPr>
                    <a:grpSpLocks/>
                  </p:cNvGrpSpPr>
                  <p:nvPr/>
                </p:nvGrpSpPr>
                <p:grpSpPr bwMode="auto">
                  <a:xfrm>
                    <a:off x="2101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758" name="Rectangle 5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59" name="Rectangle 5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0" name="Freeform 60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1" name="Freeform 60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2" name="Freeform 60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3" name="Freeform 60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23" name="Group 604"/>
                  <p:cNvGrpSpPr>
                    <a:grpSpLocks/>
                  </p:cNvGrpSpPr>
                  <p:nvPr/>
                </p:nvGrpSpPr>
                <p:grpSpPr bwMode="auto">
                  <a:xfrm>
                    <a:off x="223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752" name="Rectangle 6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53" name="Rectangle 6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54" name="Freeform 60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55" name="Freeform 60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56" name="Freeform 60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57" name="Freeform 61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24" name="Group 611"/>
                  <p:cNvGrpSpPr>
                    <a:grpSpLocks/>
                  </p:cNvGrpSpPr>
                  <p:nvPr/>
                </p:nvGrpSpPr>
                <p:grpSpPr bwMode="auto">
                  <a:xfrm>
                    <a:off x="235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746" name="Rectangle 6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47" name="Rectangle 6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48" name="Freeform 61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49" name="Freeform 61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50" name="Freeform 61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51" name="Freeform 61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25" name="Group 618"/>
                  <p:cNvGrpSpPr>
                    <a:grpSpLocks/>
                  </p:cNvGrpSpPr>
                  <p:nvPr/>
                </p:nvGrpSpPr>
                <p:grpSpPr bwMode="auto">
                  <a:xfrm>
                    <a:off x="248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740" name="Rectangle 6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41" name="Rectangle 6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42" name="Freeform 62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43" name="Freeform 62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44" name="Freeform 62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45" name="Freeform 62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26" name="Group 625"/>
                  <p:cNvGrpSpPr>
                    <a:grpSpLocks/>
                  </p:cNvGrpSpPr>
                  <p:nvPr/>
                </p:nvGrpSpPr>
                <p:grpSpPr bwMode="auto">
                  <a:xfrm>
                    <a:off x="260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734" name="Rectangle 6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35" name="Rectangle 6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36" name="Freeform 62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37" name="Freeform 62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38" name="Freeform 63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39" name="Freeform 63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27" name="Group 632"/>
                  <p:cNvGrpSpPr>
                    <a:grpSpLocks/>
                  </p:cNvGrpSpPr>
                  <p:nvPr/>
                </p:nvGrpSpPr>
                <p:grpSpPr bwMode="auto">
                  <a:xfrm>
                    <a:off x="2737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728" name="Rectangle 6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29" name="Rectangle 6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30" name="Freeform 63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31" name="Freeform 63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32" name="Freeform 63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33" name="Freeform 63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  <p:grpSp>
          <p:nvGrpSpPr>
            <p:cNvPr id="2543" name="Group 639"/>
            <p:cNvGrpSpPr>
              <a:grpSpLocks/>
            </p:cNvGrpSpPr>
            <p:nvPr/>
          </p:nvGrpSpPr>
          <p:grpSpPr bwMode="auto">
            <a:xfrm rot="5400000">
              <a:off x="1447" y="1492"/>
              <a:ext cx="710" cy="803"/>
              <a:chOff x="2393" y="1743"/>
              <a:chExt cx="937" cy="897"/>
            </a:xfrm>
          </p:grpSpPr>
          <p:grpSp>
            <p:nvGrpSpPr>
              <p:cNvPr id="2544" name="Group 640"/>
              <p:cNvGrpSpPr>
                <a:grpSpLocks/>
              </p:cNvGrpSpPr>
              <p:nvPr/>
            </p:nvGrpSpPr>
            <p:grpSpPr bwMode="auto">
              <a:xfrm>
                <a:off x="2393" y="1743"/>
                <a:ext cx="937" cy="429"/>
                <a:chOff x="2393" y="1743"/>
                <a:chExt cx="937" cy="429"/>
              </a:xfrm>
            </p:grpSpPr>
            <p:grpSp>
              <p:nvGrpSpPr>
                <p:cNvPr id="2632" name="Group 641"/>
                <p:cNvGrpSpPr>
                  <a:grpSpLocks/>
                </p:cNvGrpSpPr>
                <p:nvPr/>
              </p:nvGrpSpPr>
              <p:grpSpPr bwMode="auto">
                <a:xfrm>
                  <a:off x="2393" y="1743"/>
                  <a:ext cx="937" cy="189"/>
                  <a:chOff x="2101" y="2055"/>
                  <a:chExt cx="736" cy="105"/>
                </a:xfrm>
              </p:grpSpPr>
              <p:grpSp>
                <p:nvGrpSpPr>
                  <p:cNvPr id="2676" name="Group 642"/>
                  <p:cNvGrpSpPr>
                    <a:grpSpLocks/>
                  </p:cNvGrpSpPr>
                  <p:nvPr/>
                </p:nvGrpSpPr>
                <p:grpSpPr bwMode="auto">
                  <a:xfrm>
                    <a:off x="2101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712" name="Rectangle 6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13" name="Rectangle 6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14" name="Freeform 64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15" name="Freeform 64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16" name="Freeform 64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17" name="Freeform 64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677" name="Group 649"/>
                  <p:cNvGrpSpPr>
                    <a:grpSpLocks/>
                  </p:cNvGrpSpPr>
                  <p:nvPr/>
                </p:nvGrpSpPr>
                <p:grpSpPr bwMode="auto">
                  <a:xfrm>
                    <a:off x="223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706" name="Rectangle 6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07" name="Rectangle 6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08" name="Freeform 65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09" name="Freeform 65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10" name="Freeform 65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11" name="Freeform 65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678" name="Group 656"/>
                  <p:cNvGrpSpPr>
                    <a:grpSpLocks/>
                  </p:cNvGrpSpPr>
                  <p:nvPr/>
                </p:nvGrpSpPr>
                <p:grpSpPr bwMode="auto">
                  <a:xfrm>
                    <a:off x="235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700" name="Rectangle 6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01" name="Rectangle 6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02" name="Freeform 65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03" name="Freeform 66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04" name="Freeform 66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05" name="Freeform 66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679" name="Group 663"/>
                  <p:cNvGrpSpPr>
                    <a:grpSpLocks/>
                  </p:cNvGrpSpPr>
                  <p:nvPr/>
                </p:nvGrpSpPr>
                <p:grpSpPr bwMode="auto">
                  <a:xfrm>
                    <a:off x="248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694" name="Rectangle 6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95" name="Rectangle 6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96" name="Freeform 66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97" name="Freeform 66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98" name="Freeform 66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99" name="Freeform 66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680" name="Group 670"/>
                  <p:cNvGrpSpPr>
                    <a:grpSpLocks/>
                  </p:cNvGrpSpPr>
                  <p:nvPr/>
                </p:nvGrpSpPr>
                <p:grpSpPr bwMode="auto">
                  <a:xfrm>
                    <a:off x="260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688" name="Rectangle 6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89" name="Rectangle 6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90" name="Freeform 67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91" name="Freeform 67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92" name="Freeform 67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93" name="Freeform 67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681" name="Group 677"/>
                  <p:cNvGrpSpPr>
                    <a:grpSpLocks/>
                  </p:cNvGrpSpPr>
                  <p:nvPr/>
                </p:nvGrpSpPr>
                <p:grpSpPr bwMode="auto">
                  <a:xfrm>
                    <a:off x="2737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682" name="Rectangle 6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83" name="Rectangle 6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84" name="Freeform 68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85" name="Freeform 68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86" name="Freeform 68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87" name="Freeform 68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633" name="Group 684"/>
                <p:cNvGrpSpPr>
                  <a:grpSpLocks/>
                </p:cNvGrpSpPr>
                <p:nvPr/>
              </p:nvGrpSpPr>
              <p:grpSpPr bwMode="auto">
                <a:xfrm>
                  <a:off x="2393" y="1983"/>
                  <a:ext cx="937" cy="189"/>
                  <a:chOff x="2101" y="2055"/>
                  <a:chExt cx="736" cy="105"/>
                </a:xfrm>
              </p:grpSpPr>
              <p:grpSp>
                <p:nvGrpSpPr>
                  <p:cNvPr id="2634" name="Group 685"/>
                  <p:cNvGrpSpPr>
                    <a:grpSpLocks/>
                  </p:cNvGrpSpPr>
                  <p:nvPr/>
                </p:nvGrpSpPr>
                <p:grpSpPr bwMode="auto">
                  <a:xfrm>
                    <a:off x="2101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670" name="Rectangle 6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71" name="Rectangle 6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72" name="Freeform 68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73" name="Freeform 68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74" name="Freeform 69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75" name="Freeform 69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635" name="Group 692"/>
                  <p:cNvGrpSpPr>
                    <a:grpSpLocks/>
                  </p:cNvGrpSpPr>
                  <p:nvPr/>
                </p:nvGrpSpPr>
                <p:grpSpPr bwMode="auto">
                  <a:xfrm>
                    <a:off x="223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664" name="Rectangle 6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5" name="Rectangle 6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6" name="Freeform 69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7" name="Freeform 69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8" name="Freeform 69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9" name="Freeform 69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636" name="Group 699"/>
                  <p:cNvGrpSpPr>
                    <a:grpSpLocks/>
                  </p:cNvGrpSpPr>
                  <p:nvPr/>
                </p:nvGrpSpPr>
                <p:grpSpPr bwMode="auto">
                  <a:xfrm>
                    <a:off x="235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658" name="Rectangle 7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59" name="Rectangle 7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0" name="Freeform 70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1" name="Freeform 70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2" name="Freeform 70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3" name="Freeform 70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637" name="Group 706"/>
                  <p:cNvGrpSpPr>
                    <a:grpSpLocks/>
                  </p:cNvGrpSpPr>
                  <p:nvPr/>
                </p:nvGrpSpPr>
                <p:grpSpPr bwMode="auto">
                  <a:xfrm>
                    <a:off x="248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652" name="Rectangle 7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53" name="Rectangle 7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54" name="Freeform 70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55" name="Freeform 71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56" name="Freeform 71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57" name="Freeform 71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638" name="Group 713"/>
                  <p:cNvGrpSpPr>
                    <a:grpSpLocks/>
                  </p:cNvGrpSpPr>
                  <p:nvPr/>
                </p:nvGrpSpPr>
                <p:grpSpPr bwMode="auto">
                  <a:xfrm>
                    <a:off x="260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646" name="Rectangle 7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47" name="Rectangle 7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48" name="Freeform 71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49" name="Freeform 71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50" name="Freeform 71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51" name="Freeform 71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639" name="Group 720"/>
                  <p:cNvGrpSpPr>
                    <a:grpSpLocks/>
                  </p:cNvGrpSpPr>
                  <p:nvPr/>
                </p:nvGrpSpPr>
                <p:grpSpPr bwMode="auto">
                  <a:xfrm>
                    <a:off x="2737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640" name="Rectangle 7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41" name="Rectangle 7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42" name="Freeform 72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43" name="Freeform 72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44" name="Freeform 72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45" name="Freeform 72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2545" name="Group 727"/>
              <p:cNvGrpSpPr>
                <a:grpSpLocks/>
              </p:cNvGrpSpPr>
              <p:nvPr/>
            </p:nvGrpSpPr>
            <p:grpSpPr bwMode="auto">
              <a:xfrm>
                <a:off x="2393" y="2211"/>
                <a:ext cx="937" cy="429"/>
                <a:chOff x="2393" y="1743"/>
                <a:chExt cx="937" cy="429"/>
              </a:xfrm>
            </p:grpSpPr>
            <p:grpSp>
              <p:nvGrpSpPr>
                <p:cNvPr id="2546" name="Group 728"/>
                <p:cNvGrpSpPr>
                  <a:grpSpLocks/>
                </p:cNvGrpSpPr>
                <p:nvPr/>
              </p:nvGrpSpPr>
              <p:grpSpPr bwMode="auto">
                <a:xfrm>
                  <a:off x="2393" y="1743"/>
                  <a:ext cx="937" cy="189"/>
                  <a:chOff x="2101" y="2055"/>
                  <a:chExt cx="736" cy="105"/>
                </a:xfrm>
              </p:grpSpPr>
              <p:grpSp>
                <p:nvGrpSpPr>
                  <p:cNvPr id="2590" name="Group 729"/>
                  <p:cNvGrpSpPr>
                    <a:grpSpLocks/>
                  </p:cNvGrpSpPr>
                  <p:nvPr/>
                </p:nvGrpSpPr>
                <p:grpSpPr bwMode="auto">
                  <a:xfrm>
                    <a:off x="2101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626" name="Rectangle 7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27" name="Rectangle 7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28" name="Freeform 73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29" name="Freeform 73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30" name="Freeform 73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31" name="Freeform 73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91" name="Group 736"/>
                  <p:cNvGrpSpPr>
                    <a:grpSpLocks/>
                  </p:cNvGrpSpPr>
                  <p:nvPr/>
                </p:nvGrpSpPr>
                <p:grpSpPr bwMode="auto">
                  <a:xfrm>
                    <a:off x="223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620" name="Rectangle 7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21" name="Rectangle 7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22" name="Freeform 73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23" name="Freeform 74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24" name="Freeform 74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25" name="Freeform 74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92" name="Group 743"/>
                  <p:cNvGrpSpPr>
                    <a:grpSpLocks/>
                  </p:cNvGrpSpPr>
                  <p:nvPr/>
                </p:nvGrpSpPr>
                <p:grpSpPr bwMode="auto">
                  <a:xfrm>
                    <a:off x="235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614" name="Rectangle 7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15" name="Rectangle 7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16" name="Freeform 74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17" name="Freeform 74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18" name="Freeform 74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19" name="Freeform 74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93" name="Group 750"/>
                  <p:cNvGrpSpPr>
                    <a:grpSpLocks/>
                  </p:cNvGrpSpPr>
                  <p:nvPr/>
                </p:nvGrpSpPr>
                <p:grpSpPr bwMode="auto">
                  <a:xfrm>
                    <a:off x="248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608" name="Rectangle 7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09" name="Rectangle 7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10" name="Freeform 75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11" name="Freeform 75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12" name="Freeform 75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13" name="Freeform 75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94" name="Group 757"/>
                  <p:cNvGrpSpPr>
                    <a:grpSpLocks/>
                  </p:cNvGrpSpPr>
                  <p:nvPr/>
                </p:nvGrpSpPr>
                <p:grpSpPr bwMode="auto">
                  <a:xfrm>
                    <a:off x="260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602" name="Rectangle 7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03" name="Rectangle 7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04" name="Freeform 76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05" name="Freeform 76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06" name="Freeform 76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07" name="Freeform 76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95" name="Group 764"/>
                  <p:cNvGrpSpPr>
                    <a:grpSpLocks/>
                  </p:cNvGrpSpPr>
                  <p:nvPr/>
                </p:nvGrpSpPr>
                <p:grpSpPr bwMode="auto">
                  <a:xfrm>
                    <a:off x="2737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596" name="Rectangle 7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97" name="Rectangle 7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98" name="Freeform 76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99" name="Freeform 768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00" name="Freeform 76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01" name="Freeform 770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547" name="Group 771"/>
                <p:cNvGrpSpPr>
                  <a:grpSpLocks/>
                </p:cNvGrpSpPr>
                <p:nvPr/>
              </p:nvGrpSpPr>
              <p:grpSpPr bwMode="auto">
                <a:xfrm>
                  <a:off x="2393" y="1983"/>
                  <a:ext cx="937" cy="189"/>
                  <a:chOff x="2101" y="2055"/>
                  <a:chExt cx="736" cy="105"/>
                </a:xfrm>
              </p:grpSpPr>
              <p:grpSp>
                <p:nvGrpSpPr>
                  <p:cNvPr id="2548" name="Group 772"/>
                  <p:cNvGrpSpPr>
                    <a:grpSpLocks/>
                  </p:cNvGrpSpPr>
                  <p:nvPr/>
                </p:nvGrpSpPr>
                <p:grpSpPr bwMode="auto">
                  <a:xfrm>
                    <a:off x="2101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584" name="Rectangle 7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85" name="Rectangle 7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86" name="Freeform 775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87" name="Freeform 77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88" name="Freeform 777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89" name="Freeform 77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49" name="Group 779"/>
                  <p:cNvGrpSpPr>
                    <a:grpSpLocks/>
                  </p:cNvGrpSpPr>
                  <p:nvPr/>
                </p:nvGrpSpPr>
                <p:grpSpPr bwMode="auto">
                  <a:xfrm>
                    <a:off x="223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578" name="Rectangle 7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79" name="Rectangle 7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80" name="Freeform 782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81" name="Freeform 78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82" name="Freeform 784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83" name="Freeform 78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50" name="Group 786"/>
                  <p:cNvGrpSpPr>
                    <a:grpSpLocks/>
                  </p:cNvGrpSpPr>
                  <p:nvPr/>
                </p:nvGrpSpPr>
                <p:grpSpPr bwMode="auto">
                  <a:xfrm>
                    <a:off x="2353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572" name="Rectangle 7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73" name="Rectangle 7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74" name="Freeform 789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75" name="Freeform 79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76" name="Freeform 791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77" name="Freeform 79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51" name="Group 793"/>
                  <p:cNvGrpSpPr>
                    <a:grpSpLocks/>
                  </p:cNvGrpSpPr>
                  <p:nvPr/>
                </p:nvGrpSpPr>
                <p:grpSpPr bwMode="auto">
                  <a:xfrm>
                    <a:off x="248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566" name="Rectangle 7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7" name="Rectangle 7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8" name="Freeform 796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9" name="Freeform 797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70" name="Freeform 798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71" name="Freeform 799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52" name="Group 800"/>
                  <p:cNvGrpSpPr>
                    <a:grpSpLocks/>
                  </p:cNvGrpSpPr>
                  <p:nvPr/>
                </p:nvGrpSpPr>
                <p:grpSpPr bwMode="auto">
                  <a:xfrm>
                    <a:off x="2605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560" name="Rectangle 8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1" name="Rectangle 8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2" name="Freeform 803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3" name="Freeform 804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4" name="Freeform 805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5" name="Freeform 806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53" name="Group 807"/>
                  <p:cNvGrpSpPr>
                    <a:grpSpLocks/>
                  </p:cNvGrpSpPr>
                  <p:nvPr/>
                </p:nvGrpSpPr>
                <p:grpSpPr bwMode="auto">
                  <a:xfrm>
                    <a:off x="2737" y="2055"/>
                    <a:ext cx="100" cy="105"/>
                    <a:chOff x="2053" y="2681"/>
                    <a:chExt cx="100" cy="105"/>
                  </a:xfrm>
                </p:grpSpPr>
                <p:sp>
                  <p:nvSpPr>
                    <p:cNvPr id="2554" name="Rectangle 8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9" cy="3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55" name="Rectangle 8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6" y="2748"/>
                      <a:ext cx="14" cy="29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56" name="Freeform 810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57" name="Freeform 811"/>
                    <p:cNvSpPr>
                      <a:spLocks/>
                    </p:cNvSpPr>
                    <p:nvPr/>
                  </p:nvSpPr>
                  <p:spPr bwMode="auto">
                    <a:xfrm>
                      <a:off x="2053" y="2681"/>
                      <a:ext cx="100" cy="72"/>
                    </a:xfrm>
                    <a:custGeom>
                      <a:avLst/>
                      <a:gdLst>
                        <a:gd name="T0" fmla="*/ 14 w 100"/>
                        <a:gd name="T1" fmla="*/ 72 h 72"/>
                        <a:gd name="T2" fmla="*/ 14 w 100"/>
                        <a:gd name="T3" fmla="*/ 72 h 72"/>
                        <a:gd name="T4" fmla="*/ 14 w 100"/>
                        <a:gd name="T5" fmla="*/ 72 h 72"/>
                        <a:gd name="T6" fmla="*/ 14 w 100"/>
                        <a:gd name="T7" fmla="*/ 67 h 72"/>
                        <a:gd name="T8" fmla="*/ 14 w 100"/>
                        <a:gd name="T9" fmla="*/ 67 h 72"/>
                        <a:gd name="T10" fmla="*/ 14 w 100"/>
                        <a:gd name="T11" fmla="*/ 67 h 72"/>
                        <a:gd name="T12" fmla="*/ 14 w 100"/>
                        <a:gd name="T13" fmla="*/ 67 h 72"/>
                        <a:gd name="T14" fmla="*/ 14 w 100"/>
                        <a:gd name="T15" fmla="*/ 62 h 72"/>
                        <a:gd name="T16" fmla="*/ 0 w 100"/>
                        <a:gd name="T17" fmla="*/ 10 h 72"/>
                        <a:gd name="T18" fmla="*/ 0 w 100"/>
                        <a:gd name="T19" fmla="*/ 10 h 72"/>
                        <a:gd name="T20" fmla="*/ 0 w 100"/>
                        <a:gd name="T21" fmla="*/ 10 h 72"/>
                        <a:gd name="T22" fmla="*/ 0 w 100"/>
                        <a:gd name="T23" fmla="*/ 5 h 72"/>
                        <a:gd name="T24" fmla="*/ 4 w 100"/>
                        <a:gd name="T25" fmla="*/ 5 h 72"/>
                        <a:gd name="T26" fmla="*/ 4 w 100"/>
                        <a:gd name="T27" fmla="*/ 5 h 72"/>
                        <a:gd name="T28" fmla="*/ 4 w 100"/>
                        <a:gd name="T29" fmla="*/ 5 h 72"/>
                        <a:gd name="T30" fmla="*/ 4 w 100"/>
                        <a:gd name="T31" fmla="*/ 5 h 72"/>
                        <a:gd name="T32" fmla="*/ 4 w 100"/>
                        <a:gd name="T33" fmla="*/ 5 h 72"/>
                        <a:gd name="T34" fmla="*/ 9 w 100"/>
                        <a:gd name="T35" fmla="*/ 0 h 72"/>
                        <a:gd name="T36" fmla="*/ 9 w 100"/>
                        <a:gd name="T37" fmla="*/ 0 h 72"/>
                        <a:gd name="T38" fmla="*/ 91 w 100"/>
                        <a:gd name="T39" fmla="*/ 0 h 72"/>
                        <a:gd name="T40" fmla="*/ 91 w 100"/>
                        <a:gd name="T41" fmla="*/ 0 h 72"/>
                        <a:gd name="T42" fmla="*/ 95 w 100"/>
                        <a:gd name="T43" fmla="*/ 0 h 72"/>
                        <a:gd name="T44" fmla="*/ 95 w 100"/>
                        <a:gd name="T45" fmla="*/ 5 h 72"/>
                        <a:gd name="T46" fmla="*/ 95 w 100"/>
                        <a:gd name="T47" fmla="*/ 5 h 72"/>
                        <a:gd name="T48" fmla="*/ 95 w 100"/>
                        <a:gd name="T49" fmla="*/ 5 h 72"/>
                        <a:gd name="T50" fmla="*/ 95 w 100"/>
                        <a:gd name="T51" fmla="*/ 5 h 72"/>
                        <a:gd name="T52" fmla="*/ 100 w 100"/>
                        <a:gd name="T53" fmla="*/ 5 h 72"/>
                        <a:gd name="T54" fmla="*/ 100 w 100"/>
                        <a:gd name="T55" fmla="*/ 5 h 72"/>
                        <a:gd name="T56" fmla="*/ 100 w 100"/>
                        <a:gd name="T57" fmla="*/ 5 h 72"/>
                        <a:gd name="T58" fmla="*/ 100 w 100"/>
                        <a:gd name="T59" fmla="*/ 10 h 72"/>
                        <a:gd name="T60" fmla="*/ 100 w 100"/>
                        <a:gd name="T61" fmla="*/ 10 h 72"/>
                        <a:gd name="T62" fmla="*/ 100 w 100"/>
                        <a:gd name="T63" fmla="*/ 10 h 72"/>
                        <a:gd name="T64" fmla="*/ 100 w 100"/>
                        <a:gd name="T65" fmla="*/ 10 h 72"/>
                        <a:gd name="T66" fmla="*/ 91 w 100"/>
                        <a:gd name="T67" fmla="*/ 67 h 72"/>
                        <a:gd name="T68" fmla="*/ 91 w 100"/>
                        <a:gd name="T69" fmla="*/ 67 h 72"/>
                        <a:gd name="T70" fmla="*/ 86 w 100"/>
                        <a:gd name="T71" fmla="*/ 67 h 72"/>
                        <a:gd name="T72" fmla="*/ 86 w 100"/>
                        <a:gd name="T73" fmla="*/ 67 h 72"/>
                        <a:gd name="T74" fmla="*/ 86 w 100"/>
                        <a:gd name="T75" fmla="*/ 72 h 72"/>
                        <a:gd name="T76" fmla="*/ 86 w 100"/>
                        <a:gd name="T77" fmla="*/ 72 h 72"/>
                        <a:gd name="T78" fmla="*/ 86 w 100"/>
                        <a:gd name="T79" fmla="*/ 72 h 72"/>
                        <a:gd name="T80" fmla="*/ 86 w 100"/>
                        <a:gd name="T81" fmla="*/ 72 h 72"/>
                        <a:gd name="T82" fmla="*/ 86 w 100"/>
                        <a:gd name="T83" fmla="*/ 72 h 72"/>
                        <a:gd name="T84" fmla="*/ 81 w 100"/>
                        <a:gd name="T85" fmla="*/ 72 h 72"/>
                        <a:gd name="T86" fmla="*/ 81 w 100"/>
                        <a:gd name="T87" fmla="*/ 72 h 72"/>
                        <a:gd name="T88" fmla="*/ 81 w 100"/>
                        <a:gd name="T89" fmla="*/ 72 h 72"/>
                        <a:gd name="T90" fmla="*/ 19 w 100"/>
                        <a:gd name="T91" fmla="*/ 72 h 72"/>
                        <a:gd name="T92" fmla="*/ 19 w 100"/>
                        <a:gd name="T93" fmla="*/ 72 h 72"/>
                        <a:gd name="T94" fmla="*/ 19 w 100"/>
                        <a:gd name="T95" fmla="*/ 72 h 72"/>
                        <a:gd name="T96" fmla="*/ 14 w 100"/>
                        <a:gd name="T97" fmla="*/ 72 h 72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100"/>
                        <a:gd name="T148" fmla="*/ 0 h 72"/>
                        <a:gd name="T149" fmla="*/ 100 w 100"/>
                        <a:gd name="T150" fmla="*/ 72 h 72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100" h="72">
                          <a:moveTo>
                            <a:pt x="14" y="72"/>
                          </a:moveTo>
                          <a:lnTo>
                            <a:pt x="14" y="72"/>
                          </a:lnTo>
                          <a:lnTo>
                            <a:pt x="14" y="67"/>
                          </a:lnTo>
                          <a:lnTo>
                            <a:pt x="14" y="62"/>
                          </a:lnTo>
                          <a:lnTo>
                            <a:pt x="0" y="10"/>
                          </a:lnTo>
                          <a:lnTo>
                            <a:pt x="0" y="5"/>
                          </a:lnTo>
                          <a:lnTo>
                            <a:pt x="4" y="5"/>
                          </a:lnTo>
                          <a:lnTo>
                            <a:pt x="9" y="0"/>
                          </a:lnTo>
                          <a:lnTo>
                            <a:pt x="91" y="0"/>
                          </a:lnTo>
                          <a:lnTo>
                            <a:pt x="95" y="0"/>
                          </a:lnTo>
                          <a:lnTo>
                            <a:pt x="95" y="5"/>
                          </a:lnTo>
                          <a:lnTo>
                            <a:pt x="100" y="5"/>
                          </a:lnTo>
                          <a:lnTo>
                            <a:pt x="100" y="10"/>
                          </a:lnTo>
                          <a:lnTo>
                            <a:pt x="91" y="67"/>
                          </a:lnTo>
                          <a:lnTo>
                            <a:pt x="86" y="67"/>
                          </a:lnTo>
                          <a:lnTo>
                            <a:pt x="86" y="72"/>
                          </a:lnTo>
                          <a:lnTo>
                            <a:pt x="81" y="72"/>
                          </a:lnTo>
                          <a:lnTo>
                            <a:pt x="19" y="72"/>
                          </a:lnTo>
                          <a:lnTo>
                            <a:pt x="14" y="72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58" name="Freeform 812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59" name="Freeform 813"/>
                    <p:cNvSpPr>
                      <a:spLocks/>
                    </p:cNvSpPr>
                    <p:nvPr/>
                  </p:nvSpPr>
                  <p:spPr bwMode="auto">
                    <a:xfrm>
                      <a:off x="2057" y="2772"/>
                      <a:ext cx="91" cy="14"/>
                    </a:xfrm>
                    <a:custGeom>
                      <a:avLst/>
                      <a:gdLst>
                        <a:gd name="T0" fmla="*/ 10 w 91"/>
                        <a:gd name="T1" fmla="*/ 0 h 14"/>
                        <a:gd name="T2" fmla="*/ 10 w 91"/>
                        <a:gd name="T3" fmla="*/ 0 h 14"/>
                        <a:gd name="T4" fmla="*/ 5 w 91"/>
                        <a:gd name="T5" fmla="*/ 0 h 14"/>
                        <a:gd name="T6" fmla="*/ 5 w 91"/>
                        <a:gd name="T7" fmla="*/ 0 h 14"/>
                        <a:gd name="T8" fmla="*/ 5 w 91"/>
                        <a:gd name="T9" fmla="*/ 0 h 14"/>
                        <a:gd name="T10" fmla="*/ 0 w 91"/>
                        <a:gd name="T11" fmla="*/ 0 h 14"/>
                        <a:gd name="T12" fmla="*/ 0 w 91"/>
                        <a:gd name="T13" fmla="*/ 0 h 14"/>
                        <a:gd name="T14" fmla="*/ 0 w 91"/>
                        <a:gd name="T15" fmla="*/ 5 h 14"/>
                        <a:gd name="T16" fmla="*/ 0 w 91"/>
                        <a:gd name="T17" fmla="*/ 5 h 14"/>
                        <a:gd name="T18" fmla="*/ 0 w 91"/>
                        <a:gd name="T19" fmla="*/ 5 h 14"/>
                        <a:gd name="T20" fmla="*/ 0 w 91"/>
                        <a:gd name="T21" fmla="*/ 5 h 14"/>
                        <a:gd name="T22" fmla="*/ 0 w 91"/>
                        <a:gd name="T23" fmla="*/ 5 h 14"/>
                        <a:gd name="T24" fmla="*/ 5 w 91"/>
                        <a:gd name="T25" fmla="*/ 5 h 14"/>
                        <a:gd name="T26" fmla="*/ 5 w 91"/>
                        <a:gd name="T27" fmla="*/ 10 h 14"/>
                        <a:gd name="T28" fmla="*/ 10 w 91"/>
                        <a:gd name="T29" fmla="*/ 10 h 14"/>
                        <a:gd name="T30" fmla="*/ 10 w 91"/>
                        <a:gd name="T31" fmla="*/ 10 h 14"/>
                        <a:gd name="T32" fmla="*/ 15 w 91"/>
                        <a:gd name="T33" fmla="*/ 10 h 14"/>
                        <a:gd name="T34" fmla="*/ 15 w 91"/>
                        <a:gd name="T35" fmla="*/ 10 h 14"/>
                        <a:gd name="T36" fmla="*/ 20 w 91"/>
                        <a:gd name="T37" fmla="*/ 10 h 14"/>
                        <a:gd name="T38" fmla="*/ 24 w 91"/>
                        <a:gd name="T39" fmla="*/ 10 h 14"/>
                        <a:gd name="T40" fmla="*/ 24 w 91"/>
                        <a:gd name="T41" fmla="*/ 10 h 14"/>
                        <a:gd name="T42" fmla="*/ 34 w 91"/>
                        <a:gd name="T43" fmla="*/ 14 h 14"/>
                        <a:gd name="T44" fmla="*/ 39 w 91"/>
                        <a:gd name="T45" fmla="*/ 14 h 14"/>
                        <a:gd name="T46" fmla="*/ 48 w 91"/>
                        <a:gd name="T47" fmla="*/ 14 h 14"/>
                        <a:gd name="T48" fmla="*/ 58 w 91"/>
                        <a:gd name="T49" fmla="*/ 14 h 14"/>
                        <a:gd name="T50" fmla="*/ 63 w 91"/>
                        <a:gd name="T51" fmla="*/ 10 h 14"/>
                        <a:gd name="T52" fmla="*/ 72 w 91"/>
                        <a:gd name="T53" fmla="*/ 10 h 14"/>
                        <a:gd name="T54" fmla="*/ 77 w 91"/>
                        <a:gd name="T55" fmla="*/ 10 h 14"/>
                        <a:gd name="T56" fmla="*/ 82 w 91"/>
                        <a:gd name="T57" fmla="*/ 10 h 14"/>
                        <a:gd name="T58" fmla="*/ 82 w 91"/>
                        <a:gd name="T59" fmla="*/ 10 h 14"/>
                        <a:gd name="T60" fmla="*/ 87 w 91"/>
                        <a:gd name="T61" fmla="*/ 10 h 14"/>
                        <a:gd name="T62" fmla="*/ 87 w 91"/>
                        <a:gd name="T63" fmla="*/ 5 h 14"/>
                        <a:gd name="T64" fmla="*/ 91 w 91"/>
                        <a:gd name="T65" fmla="*/ 5 h 14"/>
                        <a:gd name="T66" fmla="*/ 91 w 91"/>
                        <a:gd name="T67" fmla="*/ 5 h 14"/>
                        <a:gd name="T68" fmla="*/ 91 w 91"/>
                        <a:gd name="T69" fmla="*/ 5 h 14"/>
                        <a:gd name="T70" fmla="*/ 91 w 91"/>
                        <a:gd name="T71" fmla="*/ 5 h 14"/>
                        <a:gd name="T72" fmla="*/ 91 w 91"/>
                        <a:gd name="T73" fmla="*/ 5 h 14"/>
                        <a:gd name="T74" fmla="*/ 91 w 91"/>
                        <a:gd name="T75" fmla="*/ 0 h 14"/>
                        <a:gd name="T76" fmla="*/ 91 w 91"/>
                        <a:gd name="T77" fmla="*/ 0 h 14"/>
                        <a:gd name="T78" fmla="*/ 91 w 91"/>
                        <a:gd name="T79" fmla="*/ 0 h 14"/>
                        <a:gd name="T80" fmla="*/ 87 w 91"/>
                        <a:gd name="T81" fmla="*/ 0 h 14"/>
                        <a:gd name="T82" fmla="*/ 87 w 91"/>
                        <a:gd name="T83" fmla="*/ 0 h 14"/>
                        <a:gd name="T84" fmla="*/ 87 w 91"/>
                        <a:gd name="T85" fmla="*/ 0 h 14"/>
                        <a:gd name="T86" fmla="*/ 82 w 91"/>
                        <a:gd name="T87" fmla="*/ 0 h 14"/>
                        <a:gd name="T88" fmla="*/ 82 w 91"/>
                        <a:gd name="T89" fmla="*/ 0 h 14"/>
                        <a:gd name="T90" fmla="*/ 77 w 91"/>
                        <a:gd name="T91" fmla="*/ 0 h 14"/>
                        <a:gd name="T92" fmla="*/ 77 w 91"/>
                        <a:gd name="T93" fmla="*/ 0 h 14"/>
                        <a:gd name="T94" fmla="*/ 72 w 91"/>
                        <a:gd name="T95" fmla="*/ 0 h 14"/>
                        <a:gd name="T96" fmla="*/ 72 w 91"/>
                        <a:gd name="T97" fmla="*/ 0 h 14"/>
                        <a:gd name="T98" fmla="*/ 67 w 91"/>
                        <a:gd name="T99" fmla="*/ 0 h 14"/>
                        <a:gd name="T100" fmla="*/ 63 w 91"/>
                        <a:gd name="T101" fmla="*/ 0 h 14"/>
                        <a:gd name="T102" fmla="*/ 58 w 91"/>
                        <a:gd name="T103" fmla="*/ 0 h 14"/>
                        <a:gd name="T104" fmla="*/ 53 w 91"/>
                        <a:gd name="T105" fmla="*/ 0 h 14"/>
                        <a:gd name="T106" fmla="*/ 44 w 91"/>
                        <a:gd name="T107" fmla="*/ 0 h 14"/>
                        <a:gd name="T108" fmla="*/ 39 w 91"/>
                        <a:gd name="T109" fmla="*/ 0 h 14"/>
                        <a:gd name="T110" fmla="*/ 34 w 91"/>
                        <a:gd name="T111" fmla="*/ 0 h 14"/>
                        <a:gd name="T112" fmla="*/ 29 w 91"/>
                        <a:gd name="T113" fmla="*/ 0 h 14"/>
                        <a:gd name="T114" fmla="*/ 24 w 91"/>
                        <a:gd name="T115" fmla="*/ 0 h 14"/>
                        <a:gd name="T116" fmla="*/ 20 w 91"/>
                        <a:gd name="T117" fmla="*/ 0 h 14"/>
                        <a:gd name="T118" fmla="*/ 20 w 91"/>
                        <a:gd name="T119" fmla="*/ 0 h 14"/>
                        <a:gd name="T120" fmla="*/ 15 w 91"/>
                        <a:gd name="T121" fmla="*/ 0 h 14"/>
                        <a:gd name="T122" fmla="*/ 15 w 91"/>
                        <a:gd name="T123" fmla="*/ 0 h 14"/>
                        <a:gd name="T124" fmla="*/ 10 w 91"/>
                        <a:gd name="T125" fmla="*/ 0 h 14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  <a:gd name="T189" fmla="*/ 0 w 91"/>
                        <a:gd name="T190" fmla="*/ 0 h 14"/>
                        <a:gd name="T191" fmla="*/ 91 w 91"/>
                        <a:gd name="T192" fmla="*/ 14 h 14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T189" t="T190" r="T191" b="T192"/>
                      <a:pathLst>
                        <a:path w="91" h="14">
                          <a:moveTo>
                            <a:pt x="10" y="0"/>
                          </a:moveTo>
                          <a:lnTo>
                            <a:pt x="10" y="0"/>
                          </a:ln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0" y="5"/>
                          </a:lnTo>
                          <a:lnTo>
                            <a:pt x="5" y="5"/>
                          </a:lnTo>
                          <a:lnTo>
                            <a:pt x="5" y="10"/>
                          </a:lnTo>
                          <a:lnTo>
                            <a:pt x="10" y="10"/>
                          </a:lnTo>
                          <a:lnTo>
                            <a:pt x="15" y="10"/>
                          </a:lnTo>
                          <a:lnTo>
                            <a:pt x="20" y="10"/>
                          </a:lnTo>
                          <a:lnTo>
                            <a:pt x="24" y="10"/>
                          </a:lnTo>
                          <a:lnTo>
                            <a:pt x="34" y="14"/>
                          </a:lnTo>
                          <a:lnTo>
                            <a:pt x="39" y="14"/>
                          </a:lnTo>
                          <a:lnTo>
                            <a:pt x="48" y="14"/>
                          </a:lnTo>
                          <a:lnTo>
                            <a:pt x="58" y="14"/>
                          </a:lnTo>
                          <a:lnTo>
                            <a:pt x="63" y="10"/>
                          </a:lnTo>
                          <a:lnTo>
                            <a:pt x="72" y="10"/>
                          </a:lnTo>
                          <a:lnTo>
                            <a:pt x="77" y="10"/>
                          </a:lnTo>
                          <a:lnTo>
                            <a:pt x="82" y="10"/>
                          </a:lnTo>
                          <a:lnTo>
                            <a:pt x="87" y="10"/>
                          </a:lnTo>
                          <a:lnTo>
                            <a:pt x="87" y="5"/>
                          </a:lnTo>
                          <a:lnTo>
                            <a:pt x="91" y="5"/>
                          </a:lnTo>
                          <a:lnTo>
                            <a:pt x="91" y="0"/>
                          </a:lnTo>
                          <a:lnTo>
                            <a:pt x="87" y="0"/>
                          </a:lnTo>
                          <a:lnTo>
                            <a:pt x="82" y="0"/>
                          </a:lnTo>
                          <a:lnTo>
                            <a:pt x="77" y="0"/>
                          </a:lnTo>
                          <a:lnTo>
                            <a:pt x="72" y="0"/>
                          </a:lnTo>
                          <a:lnTo>
                            <a:pt x="67" y="0"/>
                          </a:lnTo>
                          <a:lnTo>
                            <a:pt x="63" y="0"/>
                          </a:lnTo>
                          <a:lnTo>
                            <a:pt x="58" y="0"/>
                          </a:lnTo>
                          <a:lnTo>
                            <a:pt x="53" y="0"/>
                          </a:lnTo>
                          <a:lnTo>
                            <a:pt x="44" y="0"/>
                          </a:lnTo>
                          <a:lnTo>
                            <a:pt x="39" y="0"/>
                          </a:lnTo>
                          <a:lnTo>
                            <a:pt x="34" y="0"/>
                          </a:lnTo>
                          <a:lnTo>
                            <a:pt x="29" y="0"/>
                          </a:lnTo>
                          <a:lnTo>
                            <a:pt x="24" y="0"/>
                          </a:lnTo>
                          <a:lnTo>
                            <a:pt x="20" y="0"/>
                          </a:lnTo>
                          <a:lnTo>
                            <a:pt x="15" y="0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</p:grpSp>
      <p:sp>
        <p:nvSpPr>
          <p:cNvPr id="3242" name="TextBox 3241"/>
          <p:cNvSpPr txBox="1"/>
          <p:nvPr/>
        </p:nvSpPr>
        <p:spPr>
          <a:xfrm>
            <a:off x="4859587" y="3835995"/>
            <a:ext cx="1079353" cy="276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" dirty="0" smtClean="0"/>
              <a:t> </a:t>
            </a:r>
            <a:endParaRPr lang="en-US" sz="400" dirty="0"/>
          </a:p>
        </p:txBody>
      </p:sp>
      <p:grpSp>
        <p:nvGrpSpPr>
          <p:cNvPr id="1658" name="Group 1657"/>
          <p:cNvGrpSpPr/>
          <p:nvPr/>
        </p:nvGrpSpPr>
        <p:grpSpPr>
          <a:xfrm>
            <a:off x="4608791" y="2637765"/>
            <a:ext cx="725768" cy="461643"/>
            <a:chOff x="6384801" y="404815"/>
            <a:chExt cx="351147" cy="257174"/>
          </a:xfrm>
        </p:grpSpPr>
        <p:sp>
          <p:nvSpPr>
            <p:cNvPr id="1021" name="Line 1612"/>
            <p:cNvSpPr>
              <a:spLocks noChangeAspect="1" noChangeShapeType="1"/>
            </p:cNvSpPr>
            <p:nvPr/>
          </p:nvSpPr>
          <p:spPr bwMode="auto">
            <a:xfrm rot="10800000" flipV="1">
              <a:off x="6585123" y="405784"/>
              <a:ext cx="0" cy="2367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2" name="Oval 1613"/>
            <p:cNvSpPr>
              <a:spLocks noChangeAspect="1" noChangeArrowheads="1"/>
            </p:cNvSpPr>
            <p:nvPr/>
          </p:nvSpPr>
          <p:spPr bwMode="auto">
            <a:xfrm rot="10800000" flipV="1">
              <a:off x="6559983" y="624856"/>
              <a:ext cx="52607" cy="3713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3" name="Line 1616"/>
            <p:cNvSpPr>
              <a:spLocks noChangeAspect="1" noChangeShapeType="1"/>
            </p:cNvSpPr>
            <p:nvPr/>
          </p:nvSpPr>
          <p:spPr bwMode="auto">
            <a:xfrm rot="10800000" flipV="1">
              <a:off x="6411731" y="405784"/>
              <a:ext cx="0" cy="2367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" name="Oval 1617"/>
            <p:cNvSpPr>
              <a:spLocks noChangeAspect="1" noChangeArrowheads="1"/>
            </p:cNvSpPr>
            <p:nvPr/>
          </p:nvSpPr>
          <p:spPr bwMode="auto">
            <a:xfrm rot="10800000" flipV="1">
              <a:off x="6384801" y="620972"/>
              <a:ext cx="52852" cy="3713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025" name="Picture 1024" descr="800px-Flag_of_the_United_States_%28Pantone%29_svg.bmp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11731" y="405783"/>
              <a:ext cx="150829" cy="93165"/>
            </a:xfrm>
            <a:prstGeom prst="rect">
              <a:avLst/>
            </a:prstGeom>
          </p:spPr>
        </p:pic>
        <p:pic>
          <p:nvPicPr>
            <p:cNvPr id="1032" name="Picture 4" descr="See full size image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585119" y="404815"/>
              <a:ext cx="150829" cy="105965"/>
            </a:xfrm>
            <a:prstGeom prst="rect">
              <a:avLst/>
            </a:prstGeom>
            <a:noFill/>
          </p:spPr>
        </p:pic>
      </p:grpSp>
      <p:grpSp>
        <p:nvGrpSpPr>
          <p:cNvPr id="3" name="Group 2"/>
          <p:cNvGrpSpPr/>
          <p:nvPr/>
        </p:nvGrpSpPr>
        <p:grpSpPr>
          <a:xfrm rot="3219006">
            <a:off x="5759542" y="3102484"/>
            <a:ext cx="506855" cy="516274"/>
            <a:chOff x="4076557" y="3192892"/>
            <a:chExt cx="506855" cy="516274"/>
          </a:xfrm>
        </p:grpSpPr>
        <p:sp>
          <p:nvSpPr>
            <p:cNvPr id="883" name="TextBox 882"/>
            <p:cNvSpPr txBox="1"/>
            <p:nvPr/>
          </p:nvSpPr>
          <p:spPr>
            <a:xfrm rot="20022756">
              <a:off x="4264376" y="3432167"/>
              <a:ext cx="2616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latin typeface="Times New Roman" pitchFamily="18" charset="0"/>
                  <a:cs typeface="Times New Roman" pitchFamily="18" charset="0"/>
                </a:rPr>
                <a:t>  </a:t>
              </a:r>
              <a:endParaRPr 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39" name="chair3"/>
            <p:cNvSpPr>
              <a:spLocks noEditPoints="1" noChangeArrowheads="1"/>
            </p:cNvSpPr>
            <p:nvPr/>
          </p:nvSpPr>
          <p:spPr bwMode="auto">
            <a:xfrm rot="19782009">
              <a:off x="4339793" y="3192892"/>
              <a:ext cx="243619" cy="168197"/>
            </a:xfrm>
            <a:custGeom>
              <a:avLst/>
              <a:gdLst>
                <a:gd name="T0" fmla="*/ 504492827 w 21600"/>
                <a:gd name="T1" fmla="*/ 0 h 21600"/>
                <a:gd name="T2" fmla="*/ 947092395 w 21600"/>
                <a:gd name="T3" fmla="*/ 64621310 h 21600"/>
                <a:gd name="T4" fmla="*/ 504492827 w 21600"/>
                <a:gd name="T5" fmla="*/ 129242620 h 21600"/>
                <a:gd name="T6" fmla="*/ 60865563 w 21600"/>
                <a:gd name="T7" fmla="*/ 6462131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828 w 21600"/>
                <a:gd name="T13" fmla="*/ 6639 h 21600"/>
                <a:gd name="T14" fmla="*/ 16846 w 21600"/>
                <a:gd name="T15" fmla="*/ 1964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rgbClr val="9966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10800000"/>
            <a:lstStyle/>
            <a:p>
              <a:endParaRPr lang="en-US"/>
            </a:p>
          </p:txBody>
        </p:sp>
        <p:sp>
          <p:nvSpPr>
            <p:cNvPr id="1540" name="chair3"/>
            <p:cNvSpPr>
              <a:spLocks noEditPoints="1" noChangeArrowheads="1"/>
            </p:cNvSpPr>
            <p:nvPr/>
          </p:nvSpPr>
          <p:spPr bwMode="auto">
            <a:xfrm rot="19834214">
              <a:off x="4076557" y="3326105"/>
              <a:ext cx="243619" cy="168197"/>
            </a:xfrm>
            <a:custGeom>
              <a:avLst/>
              <a:gdLst>
                <a:gd name="T0" fmla="*/ 504492827 w 21600"/>
                <a:gd name="T1" fmla="*/ 0 h 21600"/>
                <a:gd name="T2" fmla="*/ 947092395 w 21600"/>
                <a:gd name="T3" fmla="*/ 64621310 h 21600"/>
                <a:gd name="T4" fmla="*/ 504492827 w 21600"/>
                <a:gd name="T5" fmla="*/ 129242620 h 21600"/>
                <a:gd name="T6" fmla="*/ 60865563 w 21600"/>
                <a:gd name="T7" fmla="*/ 6462131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828 w 21600"/>
                <a:gd name="T13" fmla="*/ 6639 h 21600"/>
                <a:gd name="T14" fmla="*/ 16846 w 21600"/>
                <a:gd name="T15" fmla="*/ 1964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0661" y="21600"/>
                  </a:moveTo>
                  <a:lnTo>
                    <a:pt x="11964" y="21600"/>
                  </a:lnTo>
                  <a:lnTo>
                    <a:pt x="12969" y="21477"/>
                  </a:lnTo>
                  <a:lnTo>
                    <a:pt x="13951" y="21379"/>
                  </a:lnTo>
                  <a:lnTo>
                    <a:pt x="14742" y="21134"/>
                  </a:lnTo>
                  <a:lnTo>
                    <a:pt x="15575" y="20765"/>
                  </a:lnTo>
                  <a:lnTo>
                    <a:pt x="16152" y="20520"/>
                  </a:lnTo>
                  <a:lnTo>
                    <a:pt x="16579" y="20225"/>
                  </a:lnTo>
                  <a:lnTo>
                    <a:pt x="16942" y="19857"/>
                  </a:lnTo>
                  <a:lnTo>
                    <a:pt x="17455" y="20520"/>
                  </a:lnTo>
                  <a:lnTo>
                    <a:pt x="17989" y="21011"/>
                  </a:lnTo>
                  <a:lnTo>
                    <a:pt x="18459" y="21379"/>
                  </a:lnTo>
                  <a:lnTo>
                    <a:pt x="19079" y="21477"/>
                  </a:lnTo>
                  <a:lnTo>
                    <a:pt x="19656" y="21477"/>
                  </a:lnTo>
                  <a:lnTo>
                    <a:pt x="20275" y="21379"/>
                  </a:lnTo>
                  <a:lnTo>
                    <a:pt x="20660" y="21011"/>
                  </a:lnTo>
                  <a:lnTo>
                    <a:pt x="21173" y="20643"/>
                  </a:lnTo>
                  <a:lnTo>
                    <a:pt x="21386" y="20225"/>
                  </a:lnTo>
                  <a:lnTo>
                    <a:pt x="21600" y="19636"/>
                  </a:lnTo>
                  <a:lnTo>
                    <a:pt x="21600" y="19145"/>
                  </a:lnTo>
                  <a:lnTo>
                    <a:pt x="21600" y="18605"/>
                  </a:lnTo>
                  <a:lnTo>
                    <a:pt x="21386" y="18115"/>
                  </a:lnTo>
                  <a:lnTo>
                    <a:pt x="21066" y="17525"/>
                  </a:lnTo>
                  <a:lnTo>
                    <a:pt x="20660" y="17108"/>
                  </a:lnTo>
                  <a:lnTo>
                    <a:pt x="20275" y="16740"/>
                  </a:lnTo>
                  <a:lnTo>
                    <a:pt x="20275" y="10628"/>
                  </a:lnTo>
                  <a:lnTo>
                    <a:pt x="20275" y="5695"/>
                  </a:lnTo>
                  <a:lnTo>
                    <a:pt x="20275" y="5105"/>
                  </a:lnTo>
                  <a:lnTo>
                    <a:pt x="20190" y="4492"/>
                  </a:lnTo>
                  <a:lnTo>
                    <a:pt x="19976" y="4075"/>
                  </a:lnTo>
                  <a:lnTo>
                    <a:pt x="19763" y="3485"/>
                  </a:lnTo>
                  <a:lnTo>
                    <a:pt x="19442" y="2995"/>
                  </a:lnTo>
                  <a:lnTo>
                    <a:pt x="19079" y="2455"/>
                  </a:lnTo>
                  <a:lnTo>
                    <a:pt x="18673" y="2086"/>
                  </a:lnTo>
                  <a:lnTo>
                    <a:pt x="18139" y="1620"/>
                  </a:lnTo>
                  <a:lnTo>
                    <a:pt x="17562" y="1325"/>
                  </a:lnTo>
                  <a:lnTo>
                    <a:pt x="16836" y="957"/>
                  </a:lnTo>
                  <a:lnTo>
                    <a:pt x="16045" y="589"/>
                  </a:lnTo>
                  <a:lnTo>
                    <a:pt x="15169" y="344"/>
                  </a:lnTo>
                  <a:lnTo>
                    <a:pt x="14272" y="245"/>
                  </a:lnTo>
                  <a:lnTo>
                    <a:pt x="13182" y="123"/>
                  </a:lnTo>
                  <a:lnTo>
                    <a:pt x="12028" y="0"/>
                  </a:lnTo>
                  <a:lnTo>
                    <a:pt x="10832" y="0"/>
                  </a:lnTo>
                  <a:lnTo>
                    <a:pt x="9572" y="0"/>
                  </a:lnTo>
                  <a:lnTo>
                    <a:pt x="8418" y="123"/>
                  </a:lnTo>
                  <a:lnTo>
                    <a:pt x="7328" y="245"/>
                  </a:lnTo>
                  <a:lnTo>
                    <a:pt x="6431" y="344"/>
                  </a:lnTo>
                  <a:lnTo>
                    <a:pt x="5555" y="589"/>
                  </a:lnTo>
                  <a:lnTo>
                    <a:pt x="4764" y="957"/>
                  </a:lnTo>
                  <a:lnTo>
                    <a:pt x="4038" y="1325"/>
                  </a:lnTo>
                  <a:lnTo>
                    <a:pt x="3461" y="1620"/>
                  </a:lnTo>
                  <a:lnTo>
                    <a:pt x="2927" y="2086"/>
                  </a:lnTo>
                  <a:lnTo>
                    <a:pt x="2521" y="2455"/>
                  </a:lnTo>
                  <a:lnTo>
                    <a:pt x="2158" y="2995"/>
                  </a:lnTo>
                  <a:lnTo>
                    <a:pt x="1837" y="3485"/>
                  </a:lnTo>
                  <a:lnTo>
                    <a:pt x="1624" y="4075"/>
                  </a:lnTo>
                  <a:lnTo>
                    <a:pt x="1410" y="4492"/>
                  </a:lnTo>
                  <a:lnTo>
                    <a:pt x="1303" y="5105"/>
                  </a:lnTo>
                  <a:lnTo>
                    <a:pt x="1303" y="5695"/>
                  </a:lnTo>
                  <a:lnTo>
                    <a:pt x="1303" y="10874"/>
                  </a:lnTo>
                  <a:lnTo>
                    <a:pt x="1303" y="16740"/>
                  </a:lnTo>
                  <a:lnTo>
                    <a:pt x="940" y="17108"/>
                  </a:lnTo>
                  <a:lnTo>
                    <a:pt x="534" y="17525"/>
                  </a:lnTo>
                  <a:lnTo>
                    <a:pt x="214" y="18115"/>
                  </a:lnTo>
                  <a:lnTo>
                    <a:pt x="0" y="18605"/>
                  </a:lnTo>
                  <a:lnTo>
                    <a:pt x="0" y="19145"/>
                  </a:lnTo>
                  <a:lnTo>
                    <a:pt x="0" y="19636"/>
                  </a:lnTo>
                  <a:lnTo>
                    <a:pt x="214" y="20225"/>
                  </a:lnTo>
                  <a:lnTo>
                    <a:pt x="427" y="20643"/>
                  </a:lnTo>
                  <a:lnTo>
                    <a:pt x="833" y="21011"/>
                  </a:lnTo>
                  <a:lnTo>
                    <a:pt x="1303" y="21379"/>
                  </a:lnTo>
                  <a:lnTo>
                    <a:pt x="1944" y="21477"/>
                  </a:lnTo>
                  <a:lnTo>
                    <a:pt x="2521" y="21477"/>
                  </a:lnTo>
                  <a:lnTo>
                    <a:pt x="3141" y="21379"/>
                  </a:lnTo>
                  <a:lnTo>
                    <a:pt x="3611" y="21011"/>
                  </a:lnTo>
                  <a:lnTo>
                    <a:pt x="4145" y="20520"/>
                  </a:lnTo>
                  <a:lnTo>
                    <a:pt x="4658" y="19857"/>
                  </a:lnTo>
                  <a:lnTo>
                    <a:pt x="4914" y="20225"/>
                  </a:lnTo>
                  <a:lnTo>
                    <a:pt x="5448" y="20520"/>
                  </a:lnTo>
                  <a:lnTo>
                    <a:pt x="6025" y="20765"/>
                  </a:lnTo>
                  <a:lnTo>
                    <a:pt x="6751" y="21134"/>
                  </a:lnTo>
                  <a:lnTo>
                    <a:pt x="7542" y="21379"/>
                  </a:lnTo>
                  <a:lnTo>
                    <a:pt x="8418" y="21477"/>
                  </a:lnTo>
                  <a:lnTo>
                    <a:pt x="9465" y="21600"/>
                  </a:lnTo>
                  <a:lnTo>
                    <a:pt x="10661" y="21600"/>
                  </a:lnTo>
                  <a:close/>
                </a:path>
                <a:path w="21600" h="21600" extrusionOk="0">
                  <a:moveTo>
                    <a:pt x="17049" y="19857"/>
                  </a:moveTo>
                  <a:lnTo>
                    <a:pt x="17049" y="19268"/>
                  </a:lnTo>
                  <a:lnTo>
                    <a:pt x="17049" y="18016"/>
                  </a:lnTo>
                  <a:lnTo>
                    <a:pt x="17049" y="16274"/>
                  </a:lnTo>
                  <a:lnTo>
                    <a:pt x="17049" y="14114"/>
                  </a:lnTo>
                  <a:lnTo>
                    <a:pt x="17049" y="11880"/>
                  </a:lnTo>
                  <a:lnTo>
                    <a:pt x="17049" y="9843"/>
                  </a:lnTo>
                  <a:lnTo>
                    <a:pt x="17049" y="8100"/>
                  </a:lnTo>
                  <a:lnTo>
                    <a:pt x="17049" y="7069"/>
                  </a:lnTo>
                  <a:lnTo>
                    <a:pt x="16942" y="6725"/>
                  </a:lnTo>
                  <a:lnTo>
                    <a:pt x="16836" y="6357"/>
                  </a:lnTo>
                  <a:lnTo>
                    <a:pt x="16686" y="6112"/>
                  </a:lnTo>
                  <a:lnTo>
                    <a:pt x="16472" y="5768"/>
                  </a:lnTo>
                  <a:lnTo>
                    <a:pt x="15746" y="5351"/>
                  </a:lnTo>
                  <a:lnTo>
                    <a:pt x="14849" y="4983"/>
                  </a:lnTo>
                  <a:lnTo>
                    <a:pt x="13951" y="4615"/>
                  </a:lnTo>
                  <a:lnTo>
                    <a:pt x="12862" y="4369"/>
                  </a:lnTo>
                  <a:lnTo>
                    <a:pt x="11879" y="4271"/>
                  </a:lnTo>
                  <a:lnTo>
                    <a:pt x="10832" y="4197"/>
                  </a:lnTo>
                  <a:lnTo>
                    <a:pt x="9828" y="4271"/>
                  </a:lnTo>
                  <a:lnTo>
                    <a:pt x="8845" y="4369"/>
                  </a:lnTo>
                  <a:lnTo>
                    <a:pt x="7734" y="4615"/>
                  </a:lnTo>
                  <a:lnTo>
                    <a:pt x="6751" y="4983"/>
                  </a:lnTo>
                  <a:lnTo>
                    <a:pt x="5961" y="5351"/>
                  </a:lnTo>
                  <a:lnTo>
                    <a:pt x="5234" y="5768"/>
                  </a:lnTo>
                  <a:lnTo>
                    <a:pt x="4914" y="6112"/>
                  </a:lnTo>
                  <a:lnTo>
                    <a:pt x="4764" y="6357"/>
                  </a:lnTo>
                  <a:lnTo>
                    <a:pt x="4658" y="6725"/>
                  </a:lnTo>
                  <a:lnTo>
                    <a:pt x="4658" y="7069"/>
                  </a:lnTo>
                  <a:lnTo>
                    <a:pt x="4658" y="8100"/>
                  </a:lnTo>
                  <a:lnTo>
                    <a:pt x="4658" y="9843"/>
                  </a:lnTo>
                  <a:lnTo>
                    <a:pt x="4658" y="11880"/>
                  </a:lnTo>
                  <a:lnTo>
                    <a:pt x="4658" y="14114"/>
                  </a:lnTo>
                  <a:lnTo>
                    <a:pt x="4658" y="16274"/>
                  </a:lnTo>
                  <a:lnTo>
                    <a:pt x="4658" y="18016"/>
                  </a:lnTo>
                  <a:lnTo>
                    <a:pt x="4658" y="19268"/>
                  </a:lnTo>
                  <a:lnTo>
                    <a:pt x="4658" y="19857"/>
                  </a:lnTo>
                </a:path>
              </a:pathLst>
            </a:custGeom>
            <a:solidFill>
              <a:srgbClr val="9966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10800000"/>
            <a:lstStyle/>
            <a:p>
              <a:endParaRPr lang="en-US"/>
            </a:p>
          </p:txBody>
        </p:sp>
      </p:grpSp>
      <p:sp>
        <p:nvSpPr>
          <p:cNvPr id="1487" name="Line 210"/>
          <p:cNvSpPr>
            <a:spLocks noChangeShapeType="1"/>
          </p:cNvSpPr>
          <p:nvPr/>
        </p:nvSpPr>
        <p:spPr bwMode="auto">
          <a:xfrm flipV="1">
            <a:off x="341980" y="6019800"/>
            <a:ext cx="8999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88" name="TextBox 1487"/>
          <p:cNvSpPr txBox="1"/>
          <p:nvPr/>
        </p:nvSpPr>
        <p:spPr>
          <a:xfrm>
            <a:off x="1400360" y="6757954"/>
            <a:ext cx="6918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Note: Diagram not to scale</a:t>
            </a:r>
          </a:p>
        </p:txBody>
      </p:sp>
      <p:sp>
        <p:nvSpPr>
          <p:cNvPr id="8" name="Rectangle 7"/>
          <p:cNvSpPr/>
          <p:nvPr/>
        </p:nvSpPr>
        <p:spPr bwMode="auto">
          <a:xfrm rot="18415603">
            <a:off x="2047383" y="3009792"/>
            <a:ext cx="485730" cy="279623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826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79" name="TextBox 1443"/>
          <p:cNvSpPr txBox="1">
            <a:spLocks noChangeArrowheads="1"/>
          </p:cNvSpPr>
          <p:nvPr/>
        </p:nvSpPr>
        <p:spPr bwMode="auto">
          <a:xfrm rot="18267678">
            <a:off x="1701426" y="2857123"/>
            <a:ext cx="80342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Awards Table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826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826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28587FDCB7F240B8C3064C4613527B" ma:contentTypeVersion="0" ma:contentTypeDescription="Create a new document." ma:contentTypeScope="" ma:versionID="4304fef3355281653e0d3cdd65e7814e">
  <xsd:schema xmlns:xsd="http://www.w3.org/2001/XMLSchema" xmlns:p="http://schemas.microsoft.com/office/2006/metadata/properties" xmlns:ns3="2ba5c769-a56b-4955-b6ea-92d0b7f2af05" targetNamespace="http://schemas.microsoft.com/office/2006/metadata/properties" ma:root="true" ma:fieldsID="f94b0fa7bee3ec4890d16453e63d6e23" ns3:_="">
    <xsd:import namespace="2ba5c769-a56b-4955-b6ea-92d0b7f2af05"/>
    <xsd:element name="properties">
      <xsd:complexType>
        <xsd:sequence>
          <xsd:element name="documentManagement">
            <xsd:complexType>
              <xsd:all>
                <xsd:element ref="ns3:Date_x0020_Valid_x0020_Until" minOccurs="0"/>
                <xsd:element ref="ns3:Publication_x0020_Date" minOccurs="0"/>
                <xsd:element ref="ns3:Origination_x0020_Organization" minOccurs="0"/>
                <xsd:element ref="ns3:Vital_x0020_Record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2ba5c769-a56b-4955-b6ea-92d0b7f2af05" elementFormDefault="qualified">
    <xsd:import namespace="http://schemas.microsoft.com/office/2006/documentManagement/types"/>
    <xsd:element name="Date_x0020_Valid_x0020_Until" ma:index="9" nillable="true" ma:displayName="Date Valid Until" ma:format="DateOnly" ma:internalName="Date_x0020_Valid_x0020_Until">
      <xsd:simpleType>
        <xsd:restriction base="dms:DateTime"/>
      </xsd:simpleType>
    </xsd:element>
    <xsd:element name="Publication_x0020_Date" ma:index="10" nillable="true" ma:displayName="Publication Date" ma:default="[today]" ma:description="EIM content types" ma:format="DateOnly" ma:internalName="Publication_x0020_Date">
      <xsd:simpleType>
        <xsd:restriction base="dms:DateTime"/>
      </xsd:simpleType>
    </xsd:element>
    <xsd:element name="Origination_x0020_Organization" ma:index="11" nillable="true" ma:displayName="Origination Organization" ma:default="" ma:description="Organization which owns the document." ma:internalName="Origination_x0020_Organization">
      <xsd:simpleType>
        <xsd:restriction base="dms:Text">
          <xsd:maxLength value="255"/>
        </xsd:restriction>
      </xsd:simpleType>
    </xsd:element>
    <xsd:element name="Vital_x0020_Record" ma:index="12" nillable="true" ma:displayName="Vital Record" ma:default="0" ma:description="Selecting Yes sends this document to records management" ma:internalName="Vital_x0020_Record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8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Publication_x0020_Date xmlns="2ba5c769-a56b-4955-b6ea-92d0b7f2af05">2015-06-02T17:46:45+00:00</Publication_x0020_Date>
    <Vital_x0020_Record xmlns="2ba5c769-a56b-4955-b6ea-92d0b7f2af05">false</Vital_x0020_Record>
    <Date_x0020_Valid_x0020_Until xmlns="2ba5c769-a56b-4955-b6ea-92d0b7f2af05" xsi:nil="true"/>
    <Origination_x0020_Organization xmlns="2ba5c769-a56b-4955-b6ea-92d0b7f2af05" xsi:nil="true"/>
  </documentManagement>
</p:properties>
</file>

<file path=customXml/itemProps1.xml><?xml version="1.0" encoding="utf-8"?>
<ds:datastoreItem xmlns:ds="http://schemas.openxmlformats.org/officeDocument/2006/customXml" ds:itemID="{E1F3B2E7-378F-4A88-BB07-9D8ABB8954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DB22C6-6047-45B1-862E-1E57A4D00D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a5c769-a56b-4955-b6ea-92d0b7f2af05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43D8EA0C-C9A1-48D4-8AB4-B788D27973DA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purl.org/dc/terms/"/>
    <ds:schemaRef ds:uri="2ba5c769-a56b-4955-b6ea-92d0b7f2af0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3852</TotalTime>
  <Words>15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USAF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matthias.maggos</dc:creator>
  <cp:lastModifiedBy>HICKMAN, TARA M TSgt USAF HAF AF/AFDW/CCP</cp:lastModifiedBy>
  <cp:revision>211</cp:revision>
  <cp:lastPrinted>2018-08-15T14:27:15Z</cp:lastPrinted>
  <dcterms:created xsi:type="dcterms:W3CDTF">2006-09-07T15:34:48Z</dcterms:created>
  <dcterms:modified xsi:type="dcterms:W3CDTF">2019-04-22T14:19:22Z</dcterms:modified>
</cp:coreProperties>
</file>