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66" r:id="rId5"/>
  </p:sldIdLst>
  <p:sldSz cx="9875838" cy="73152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252" y="52"/>
      </p:cViewPr>
      <p:guideLst>
        <p:guide orient="horz" pos="2304"/>
        <p:guide pos="31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7A31CC-68B7-451D-B99C-54E283A52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1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363" y="2271713"/>
            <a:ext cx="8393112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138" y="4144963"/>
            <a:ext cx="6913562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D4367-94E7-4685-AE43-1F88BFA4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8482-77EB-4AB6-9B93-EEEEE96D4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1213" y="293688"/>
            <a:ext cx="2220912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13" y="293688"/>
            <a:ext cx="6515100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031E-E2CF-4CA7-A46E-2174992C5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A3E7-4C99-4354-AC8E-F5DA3F2F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700588"/>
            <a:ext cx="8394700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100388"/>
            <a:ext cx="83947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76C0-0E22-40CF-894D-6043B90E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13" y="1706563"/>
            <a:ext cx="4367212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706563"/>
            <a:ext cx="4368800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96A3E-0B64-415D-A8AA-B54C1693B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13" y="1636713"/>
            <a:ext cx="4364037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3" y="2319338"/>
            <a:ext cx="4364037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500" y="1636713"/>
            <a:ext cx="436562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500" y="2319338"/>
            <a:ext cx="436562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E6CDD-E4CF-4B90-9CBF-84D533A95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D0382-83EA-44F2-A872-D7FE364D2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1168-005F-4C66-90B2-305F2B3BD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290513"/>
            <a:ext cx="3249612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290513"/>
            <a:ext cx="55213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13" y="1530350"/>
            <a:ext cx="3249612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A656-BA52-48CC-B49C-F03B221D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163" y="5121275"/>
            <a:ext cx="59261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163" y="654050"/>
            <a:ext cx="59261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163" y="5724525"/>
            <a:ext cx="59261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B25F4-04FD-445C-87B7-4CD3C1DCF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3713" y="293688"/>
            <a:ext cx="88884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234" tIns="49117" rIns="98234" bIns="491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713" y="1706563"/>
            <a:ext cx="8888412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234" tIns="49117" rIns="98234" bIns="491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661150"/>
            <a:ext cx="2305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34" tIns="49117" rIns="98234" bIns="49117" numCol="1" anchor="t" anchorCtr="0" compatLnSpc="1">
            <a:prstTxWarp prst="textNoShape">
              <a:avLst/>
            </a:prstTxWarp>
          </a:bodyPr>
          <a:lstStyle>
            <a:lvl1pPr algn="l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75025" y="6661150"/>
            <a:ext cx="31257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34" tIns="49117" rIns="98234" bIns="49117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7075" y="6661150"/>
            <a:ext cx="2305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34" tIns="49117" rIns="98234" bIns="49117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2107E691-2B6A-4791-9A4D-87D4E7C8F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26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26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826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826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826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8266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8266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8266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8266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8300" indent="-368300" algn="l" defTabSz="9826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07975" algn="l" defTabSz="9826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27138" indent="-244475" algn="l" defTabSz="9826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19263" indent="-246063" algn="l" defTabSz="9826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209800" indent="-244475" algn="l" defTabSz="9826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67000" indent="-244475" algn="l" defTabSz="9826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24200" indent="-244475" algn="l" defTabSz="9826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81400" indent="-244475" algn="l" defTabSz="9826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38600" indent="-244475" algn="l" defTabSz="9826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mg110.tripod.com/USAFPR/us-usaff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7" name="AutoShape 499"/>
          <p:cNvSpPr>
            <a:spLocks noChangeArrowheads="1"/>
          </p:cNvSpPr>
          <p:nvPr/>
        </p:nvSpPr>
        <p:spPr bwMode="auto">
          <a:xfrm>
            <a:off x="3490119" y="2438400"/>
            <a:ext cx="2743199" cy="1828800"/>
          </a:xfrm>
          <a:prstGeom prst="star5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1" name="Line 210"/>
          <p:cNvSpPr>
            <a:spLocks noChangeShapeType="1"/>
          </p:cNvSpPr>
          <p:nvPr/>
        </p:nvSpPr>
        <p:spPr bwMode="auto">
          <a:xfrm flipV="1">
            <a:off x="384175" y="1298569"/>
            <a:ext cx="8999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1" name="Text Box 574"/>
          <p:cNvSpPr txBox="1">
            <a:spLocks noChangeArrowheads="1"/>
          </p:cNvSpPr>
          <p:nvPr/>
        </p:nvSpPr>
        <p:spPr bwMode="auto">
          <a:xfrm>
            <a:off x="1330118" y="393387"/>
            <a:ext cx="6775819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82663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Force Memorial Event Diagram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4" name="AutoShape 390"/>
          <p:cNvSpPr>
            <a:spLocks noChangeArrowheads="1"/>
          </p:cNvSpPr>
          <p:nvPr/>
        </p:nvSpPr>
        <p:spPr bwMode="auto">
          <a:xfrm>
            <a:off x="934049" y="3706720"/>
            <a:ext cx="1740660" cy="125531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3" name="AutoShape 496"/>
          <p:cNvSpPr>
            <a:spLocks noChangeArrowheads="1"/>
          </p:cNvSpPr>
          <p:nvPr/>
        </p:nvSpPr>
        <p:spPr bwMode="auto">
          <a:xfrm>
            <a:off x="6995319" y="3810000"/>
            <a:ext cx="1740660" cy="125531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4" name="AutoShape 497"/>
          <p:cNvSpPr>
            <a:spLocks noChangeArrowheads="1"/>
          </p:cNvSpPr>
          <p:nvPr/>
        </p:nvSpPr>
        <p:spPr bwMode="auto">
          <a:xfrm>
            <a:off x="3943699" y="1155818"/>
            <a:ext cx="1740660" cy="125531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rot="1776476">
            <a:off x="2985311" y="3172821"/>
            <a:ext cx="530046" cy="403617"/>
            <a:chOff x="3398240" y="2768982"/>
            <a:chExt cx="530046" cy="403617"/>
          </a:xfrm>
        </p:grpSpPr>
        <p:grpSp>
          <p:nvGrpSpPr>
            <p:cNvPr id="2132" name="Group 1473"/>
            <p:cNvGrpSpPr>
              <a:grpSpLocks noChangeAspect="1"/>
            </p:cNvGrpSpPr>
            <p:nvPr/>
          </p:nvGrpSpPr>
          <p:grpSpPr bwMode="auto">
            <a:xfrm rot="16200000" flipV="1">
              <a:off x="3436169" y="2731053"/>
              <a:ext cx="165589" cy="241447"/>
              <a:chOff x="3024" y="1536"/>
              <a:chExt cx="288" cy="352"/>
            </a:xfrm>
          </p:grpSpPr>
          <p:sp>
            <p:nvSpPr>
              <p:cNvPr id="2133" name="AutoShape 1474" descr="60%"/>
              <p:cNvSpPr>
                <a:spLocks noChangeAspect="1" noChangeArrowheads="1"/>
              </p:cNvSpPr>
              <p:nvPr/>
            </p:nvSpPr>
            <p:spPr bwMode="auto">
              <a:xfrm>
                <a:off x="3024" y="1536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pct60">
                <a:fgClr>
                  <a:srgbClr val="CECECE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Rectangle 1475"/>
              <p:cNvSpPr>
                <a:spLocks noChangeAspect="1" noChangeArrowheads="1"/>
              </p:cNvSpPr>
              <p:nvPr/>
            </p:nvSpPr>
            <p:spPr bwMode="auto">
              <a:xfrm>
                <a:off x="3129" y="1684"/>
                <a:ext cx="82" cy="204"/>
              </a:xfrm>
              <a:prstGeom prst="rect">
                <a:avLst/>
              </a:prstGeom>
              <a:solidFill>
                <a:srgbClr val="CECECE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2" name="TextBox 1443"/>
            <p:cNvSpPr txBox="1">
              <a:spLocks noChangeArrowheads="1"/>
            </p:cNvSpPr>
            <p:nvPr/>
          </p:nvSpPr>
          <p:spPr bwMode="auto">
            <a:xfrm>
              <a:off x="3743556" y="2957155"/>
              <a:ext cx="18473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40" name="Group 112"/>
          <p:cNvGrpSpPr>
            <a:grpSpLocks/>
          </p:cNvGrpSpPr>
          <p:nvPr/>
        </p:nvGrpSpPr>
        <p:grpSpPr bwMode="auto">
          <a:xfrm rot="18289250">
            <a:off x="3235634" y="3303143"/>
            <a:ext cx="617062" cy="1911763"/>
            <a:chOff x="1400" y="819"/>
            <a:chExt cx="803" cy="1430"/>
          </a:xfrm>
        </p:grpSpPr>
        <p:grpSp>
          <p:nvGrpSpPr>
            <p:cNvPr id="2892" name="Group 113"/>
            <p:cNvGrpSpPr>
              <a:grpSpLocks/>
            </p:cNvGrpSpPr>
            <p:nvPr/>
          </p:nvGrpSpPr>
          <p:grpSpPr bwMode="auto">
            <a:xfrm rot="5400000">
              <a:off x="1447" y="772"/>
              <a:ext cx="710" cy="803"/>
              <a:chOff x="2393" y="1743"/>
              <a:chExt cx="937" cy="897"/>
            </a:xfrm>
          </p:grpSpPr>
          <p:grpSp>
            <p:nvGrpSpPr>
              <p:cNvPr id="3068" name="Group 114"/>
              <p:cNvGrpSpPr>
                <a:grpSpLocks/>
              </p:cNvGrpSpPr>
              <p:nvPr/>
            </p:nvGrpSpPr>
            <p:grpSpPr bwMode="auto">
              <a:xfrm>
                <a:off x="2393" y="1743"/>
                <a:ext cx="937" cy="429"/>
                <a:chOff x="2393" y="1743"/>
                <a:chExt cx="937" cy="429"/>
              </a:xfrm>
            </p:grpSpPr>
            <p:grpSp>
              <p:nvGrpSpPr>
                <p:cNvPr id="3156" name="Group 115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320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36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7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8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9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0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1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1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3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3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4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5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24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5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6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7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8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9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3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18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9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0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1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2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3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4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12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3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4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5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6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7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5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206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7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8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9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0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1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7" name="Group 158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3158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94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5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6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7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8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9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9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88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2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3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0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82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4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5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6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7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1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76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2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7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3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64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069" name="Group 201"/>
              <p:cNvGrpSpPr>
                <a:grpSpLocks/>
              </p:cNvGrpSpPr>
              <p:nvPr/>
            </p:nvGrpSpPr>
            <p:grpSpPr bwMode="auto">
              <a:xfrm>
                <a:off x="2393" y="2211"/>
                <a:ext cx="937" cy="429"/>
                <a:chOff x="2393" y="1743"/>
                <a:chExt cx="937" cy="429"/>
              </a:xfrm>
            </p:grpSpPr>
            <p:grpSp>
              <p:nvGrpSpPr>
                <p:cNvPr id="3070" name="Group 202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3114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5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5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44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6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38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Freeform 22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7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32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8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26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9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20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71" name="Group 245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3072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08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0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1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2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73" name="Group 253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102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4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5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Freeform 25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7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7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96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8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9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0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1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75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90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2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3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4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5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76" name="Group 274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84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9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77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78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9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0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1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2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3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893" name="Group 288"/>
            <p:cNvGrpSpPr>
              <a:grpSpLocks/>
            </p:cNvGrpSpPr>
            <p:nvPr/>
          </p:nvGrpSpPr>
          <p:grpSpPr bwMode="auto">
            <a:xfrm rot="5400000">
              <a:off x="1447" y="1492"/>
              <a:ext cx="710" cy="803"/>
              <a:chOff x="2393" y="1743"/>
              <a:chExt cx="937" cy="897"/>
            </a:xfrm>
          </p:grpSpPr>
          <p:grpSp>
            <p:nvGrpSpPr>
              <p:cNvPr id="2894" name="Group 289"/>
              <p:cNvGrpSpPr>
                <a:grpSpLocks/>
              </p:cNvGrpSpPr>
              <p:nvPr/>
            </p:nvGrpSpPr>
            <p:grpSpPr bwMode="auto">
              <a:xfrm>
                <a:off x="2393" y="1743"/>
                <a:ext cx="937" cy="429"/>
                <a:chOff x="2393" y="1743"/>
                <a:chExt cx="937" cy="429"/>
              </a:xfrm>
            </p:grpSpPr>
            <p:grpSp>
              <p:nvGrpSpPr>
                <p:cNvPr id="2982" name="Group 290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3026" name="Group 291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6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7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27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56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28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50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29" name="Group 312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44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5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6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7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8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30" name="Group 319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38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9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0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1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2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3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31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32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3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4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5" name="Freeform 33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6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7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83" name="Group 333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984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20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2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3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4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5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85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14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5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6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7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8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9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86" name="Group 348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08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1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2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3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87" name="Group 355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300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" name="Freeform 35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88" name="Group 362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96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89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90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895" name="Group 376"/>
              <p:cNvGrpSpPr>
                <a:grpSpLocks/>
              </p:cNvGrpSpPr>
              <p:nvPr/>
            </p:nvGrpSpPr>
            <p:grpSpPr bwMode="auto">
              <a:xfrm>
                <a:off x="2393" y="2211"/>
                <a:ext cx="937" cy="429"/>
                <a:chOff x="2393" y="1743"/>
                <a:chExt cx="937" cy="429"/>
              </a:xfrm>
            </p:grpSpPr>
            <p:grpSp>
              <p:nvGrpSpPr>
                <p:cNvPr id="2896" name="Group 377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940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76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7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8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9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0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1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41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70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1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2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3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4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5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42" name="Group 392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6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6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7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8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9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43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58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9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0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1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2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3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44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52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3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4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5" name="Freeform 41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6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7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45" name="Group 413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4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8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9" name="Freeform 41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0" name="Freeform 41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1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897" name="Group 420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898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34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6" name="Freeform 42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7" name="Freeform 42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8" name="Freeform 42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9" name="Freeform 42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99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28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" name="Freeform 43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1" name="Freeform 43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2" name="Freeform 43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3" name="Freeform 43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00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22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01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16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" name="Freeform 44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02" name="Group 449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10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1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2" name="Freeform 45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" name="Freeform 45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" name="Freeform 45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03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904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5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6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7" name="Freeform 46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8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9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2541" name="Group 463"/>
          <p:cNvGrpSpPr>
            <a:grpSpLocks/>
          </p:cNvGrpSpPr>
          <p:nvPr/>
        </p:nvGrpSpPr>
        <p:grpSpPr bwMode="auto">
          <a:xfrm rot="14291610">
            <a:off x="5915952" y="3386412"/>
            <a:ext cx="641403" cy="1932985"/>
            <a:chOff x="1400" y="819"/>
            <a:chExt cx="803" cy="1430"/>
          </a:xfrm>
        </p:grpSpPr>
        <p:grpSp>
          <p:nvGrpSpPr>
            <p:cNvPr id="2542" name="Group 464"/>
            <p:cNvGrpSpPr>
              <a:grpSpLocks/>
            </p:cNvGrpSpPr>
            <p:nvPr/>
          </p:nvGrpSpPr>
          <p:grpSpPr bwMode="auto">
            <a:xfrm rot="5400000">
              <a:off x="1447" y="772"/>
              <a:ext cx="710" cy="803"/>
              <a:chOff x="2393" y="1743"/>
              <a:chExt cx="937" cy="897"/>
            </a:xfrm>
          </p:grpSpPr>
          <p:grpSp>
            <p:nvGrpSpPr>
              <p:cNvPr id="2718" name="Group 465"/>
              <p:cNvGrpSpPr>
                <a:grpSpLocks/>
              </p:cNvGrpSpPr>
              <p:nvPr/>
            </p:nvGrpSpPr>
            <p:grpSpPr bwMode="auto">
              <a:xfrm>
                <a:off x="2393" y="1743"/>
                <a:ext cx="937" cy="429"/>
                <a:chOff x="2393" y="1743"/>
                <a:chExt cx="937" cy="429"/>
              </a:xfrm>
            </p:grpSpPr>
            <p:grpSp>
              <p:nvGrpSpPr>
                <p:cNvPr id="2806" name="Group 466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850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8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8" name="Freeform 47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9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90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91" name="Freeform 47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51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80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1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2" name="Freeform 47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3" name="Freeform 47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4" name="Freeform 47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85" name="Freeform 48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52" name="Group 481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74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5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6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7" name="Freeform 48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8" name="Freeform 48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9" name="Freeform 48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53" name="Group 488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68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9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" name="Freeform 49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" name="Freeform 49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2" name="Freeform 49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3" name="Freeform 49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54" name="Group 495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62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3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4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5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6" name="Freeform 50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7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55" name="Group 502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56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57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58" name="Freeform 50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59" name="Freeform 50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0" name="Freeform 50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1" name="Freeform 50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807" name="Group 509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808" name="Group 510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44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5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6" name="Freeform 51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7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8" name="Freeform 51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9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09" name="Group 517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38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9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0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1" name="Freeform 52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2" name="Freeform 52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3" name="Freeform 52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10" name="Group 524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32" name="Rectangle 5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3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4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5" name="Freeform 52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6" name="Freeform 52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7" name="Freeform 53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11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26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7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8" name="Freeform 53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9" name="Freeform 53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0" name="Freeform 53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1" name="Freeform 53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12" name="Group 538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20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1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2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3" name="Freeform 54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4" name="Freeform 54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5" name="Freeform 54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13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14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5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6" name="Freeform 54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7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8" name="Freeform 55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9" name="Freeform 55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719" name="Group 552"/>
              <p:cNvGrpSpPr>
                <a:grpSpLocks/>
              </p:cNvGrpSpPr>
              <p:nvPr/>
            </p:nvGrpSpPr>
            <p:grpSpPr bwMode="auto">
              <a:xfrm>
                <a:off x="2393" y="2211"/>
                <a:ext cx="937" cy="429"/>
                <a:chOff x="2393" y="1743"/>
                <a:chExt cx="937" cy="429"/>
              </a:xfrm>
            </p:grpSpPr>
            <p:grpSp>
              <p:nvGrpSpPr>
                <p:cNvPr id="2720" name="Group 553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764" name="Group 554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800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" name="Freeform 55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" name="Freeform 55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" name="Freeform 55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" name="Freeform 56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5" name="Group 561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9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" name="Freeform 56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" name="Freeform 56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" name="Freeform 56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" name="Freeform 56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6" name="Group 568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88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9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0" name="Freeform 57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1" name="Freeform 57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7" name="Group 575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82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3" name="Rectangle 5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" name="Freeform 57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" name="Freeform 57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7" name="Freeform 58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8" name="Group 582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76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7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8" name="Freeform 58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9" name="Freeform 58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0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1" name="Freeform 58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70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" name="Freeform 59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3" name="Freeform 59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4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5" name="Freeform 59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721" name="Group 596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722" name="Group 597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58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0" name="Freeform 60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1" name="Freeform 60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2" name="Freeform 60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3" name="Freeform 60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23" name="Group 604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52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3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4" name="Freeform 60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5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6" name="Freeform 60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7" name="Freeform 61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24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46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7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8" name="Freeform 61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9" name="Freeform 61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0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1" name="Freeform 61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25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40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1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2" name="Freeform 62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3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4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5" name="Freeform 62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26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34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5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6" name="Freeform 62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7" name="Freeform 62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8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9" name="Freeform 63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27" name="Group 632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28" name="Rectangle 6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9" name="Rectangle 6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0" name="Freeform 63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1" name="Freeform 63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2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3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543" name="Group 639"/>
            <p:cNvGrpSpPr>
              <a:grpSpLocks/>
            </p:cNvGrpSpPr>
            <p:nvPr/>
          </p:nvGrpSpPr>
          <p:grpSpPr bwMode="auto">
            <a:xfrm rot="5400000">
              <a:off x="1447" y="1492"/>
              <a:ext cx="710" cy="803"/>
              <a:chOff x="2393" y="1743"/>
              <a:chExt cx="937" cy="897"/>
            </a:xfrm>
          </p:grpSpPr>
          <p:grpSp>
            <p:nvGrpSpPr>
              <p:cNvPr id="2544" name="Group 640"/>
              <p:cNvGrpSpPr>
                <a:grpSpLocks/>
              </p:cNvGrpSpPr>
              <p:nvPr/>
            </p:nvGrpSpPr>
            <p:grpSpPr bwMode="auto">
              <a:xfrm>
                <a:off x="2393" y="1743"/>
                <a:ext cx="937" cy="429"/>
                <a:chOff x="2393" y="1743"/>
                <a:chExt cx="937" cy="429"/>
              </a:xfrm>
            </p:grpSpPr>
            <p:grpSp>
              <p:nvGrpSpPr>
                <p:cNvPr id="2632" name="Group 641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676" name="Group 642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12" name="Rectangle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3" name="Rectangle 6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4" name="Freeform 64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5" name="Freeform 64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6" name="Freeform 64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7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7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06" name="Rectangle 6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7" name="Rectangle 6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8" name="Freeform 65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9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0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1" name="Freeform 65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8" name="Group 656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700" name="Rectangle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1" name="Rectangle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2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3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4" name="Freeform 66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5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9" name="Group 663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94" name="Rectangle 6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5" name="Rectangle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6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7" name="Freeform 66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8" name="Freeform 66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9" name="Freeform 66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80" name="Group 670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88" name="Rectangle 6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9" name="Rectangle 6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0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1" name="Freeform 67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2" name="Freeform 67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3" name="Freeform 67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81" name="Group 677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82" name="Rectangle 6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3" name="Rectangle 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5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" name="Freeform 68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7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33" name="Group 684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634" name="Group 685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70" name="Rectangle 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1" name="Rectangle 6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2" name="Freeform 68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3" name="Freeform 68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4" name="Freeform 69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5" name="Freeform 69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35" name="Group 692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64" name="Rectangle 6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" name="Rectangle 6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" name="Freeform 69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" name="Freeform 69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9" name="Freeform 69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36" name="Group 699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58" name="Rectangle 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9" name="Rectangle 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0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1" name="Freeform 70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2" name="Freeform 70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3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37" name="Group 706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52" name="Rectangle 7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3" name="Rectangle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4" name="Freeform 70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5" name="Freeform 71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6" name="Freeform 71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7" name="Freeform 71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38" name="Group 713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46" name="Rectangle 7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7" name="Rectangle 7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8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9" name="Freeform 71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0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1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39" name="Group 720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40" name="Rectangle 7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1" name="Rectangle 7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3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4" name="Freeform 72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5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545" name="Group 727"/>
              <p:cNvGrpSpPr>
                <a:grpSpLocks/>
              </p:cNvGrpSpPr>
              <p:nvPr/>
            </p:nvGrpSpPr>
            <p:grpSpPr bwMode="auto">
              <a:xfrm>
                <a:off x="2393" y="2211"/>
                <a:ext cx="937" cy="429"/>
                <a:chOff x="2393" y="1743"/>
                <a:chExt cx="937" cy="429"/>
              </a:xfrm>
            </p:grpSpPr>
            <p:grpSp>
              <p:nvGrpSpPr>
                <p:cNvPr id="2546" name="Group 728"/>
                <p:cNvGrpSpPr>
                  <a:grpSpLocks/>
                </p:cNvGrpSpPr>
                <p:nvPr/>
              </p:nvGrpSpPr>
              <p:grpSpPr bwMode="auto">
                <a:xfrm>
                  <a:off x="2393" y="174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590" name="Group 729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26" name="Rectangle 7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7" name="Rectangle 7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8" name="Freeform 73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9" name="Freeform 73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30" name="Freeform 73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31" name="Freeform 73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91" name="Group 736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20" name="Rectangle 7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1" name="Rectangle 7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2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3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4" name="Freeform 74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5" name="Freeform 74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92" name="Group 743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14" name="Rectangle 7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5" name="Rectangle 7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6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7" name="Freeform 74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8" name="Freeform 74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9" name="Freeform 74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93" name="Group 750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08" name="Rectangle 7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9" name="Rectangle 7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0" name="Freeform 75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" name="Freeform 75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" name="Freeform 75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3" name="Freeform 75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94" name="Group 757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602" name="Rectangle 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3" name="Rectangle 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4" name="Freeform 76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5" name="Freeform 76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6" name="Freeform 76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7" name="Freeform 76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95" name="Group 764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96" name="Rectangle 7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97" name="Rectangle 7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98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99" name="Freeform 768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0" name="Freeform 76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1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47" name="Group 771"/>
                <p:cNvGrpSpPr>
                  <a:grpSpLocks/>
                </p:cNvGrpSpPr>
                <p:nvPr/>
              </p:nvGrpSpPr>
              <p:grpSpPr bwMode="auto">
                <a:xfrm>
                  <a:off x="2393" y="1983"/>
                  <a:ext cx="937" cy="189"/>
                  <a:chOff x="2101" y="2055"/>
                  <a:chExt cx="736" cy="105"/>
                </a:xfrm>
              </p:grpSpPr>
              <p:grpSp>
                <p:nvGrpSpPr>
                  <p:cNvPr id="2548" name="Group 772"/>
                  <p:cNvGrpSpPr>
                    <a:grpSpLocks/>
                  </p:cNvGrpSpPr>
                  <p:nvPr/>
                </p:nvGrpSpPr>
                <p:grpSpPr bwMode="auto">
                  <a:xfrm>
                    <a:off x="2101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84" name="Rectangle 7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5" name="Rectangle 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6" name="Freeform 775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7" name="Freeform 77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8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9" name="Freeform 77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49" name="Group 779"/>
                  <p:cNvGrpSpPr>
                    <a:grpSpLocks/>
                  </p:cNvGrpSpPr>
                  <p:nvPr/>
                </p:nvGrpSpPr>
                <p:grpSpPr bwMode="auto">
                  <a:xfrm>
                    <a:off x="223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78" name="Rectangle 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9" name="Rectangle 7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0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1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2" name="Freeform 784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3" name="Freeform 78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50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2353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72" name="Rectangle 7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3" name="Rectangle 7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4" name="Freeform 789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5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6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7" name="Freeform 79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51" name="Group 793"/>
                  <p:cNvGrpSpPr>
                    <a:grpSpLocks/>
                  </p:cNvGrpSpPr>
                  <p:nvPr/>
                </p:nvGrpSpPr>
                <p:grpSpPr bwMode="auto">
                  <a:xfrm>
                    <a:off x="248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66" name="Rectangle 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" name="Rectangle 7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" name="Freeform 796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" name="Freeform 797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1" name="Freeform 799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52" name="Group 800"/>
                  <p:cNvGrpSpPr>
                    <a:grpSpLocks/>
                  </p:cNvGrpSpPr>
                  <p:nvPr/>
                </p:nvGrpSpPr>
                <p:grpSpPr bwMode="auto">
                  <a:xfrm>
                    <a:off x="2605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60" name="Rectangle 8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1" name="Rectangle 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2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" name="Freeform 804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" name="Freeform 806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53" name="Group 807"/>
                  <p:cNvGrpSpPr>
                    <a:grpSpLocks/>
                  </p:cNvGrpSpPr>
                  <p:nvPr/>
                </p:nvGrpSpPr>
                <p:grpSpPr bwMode="auto">
                  <a:xfrm>
                    <a:off x="2737" y="2055"/>
                    <a:ext cx="100" cy="105"/>
                    <a:chOff x="2053" y="2681"/>
                    <a:chExt cx="100" cy="105"/>
                  </a:xfrm>
                </p:grpSpPr>
                <p:sp>
                  <p:nvSpPr>
                    <p:cNvPr id="2554" name="Rectangle 8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9" cy="34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5" name="Rectangle 8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6" y="2748"/>
                      <a:ext cx="14" cy="29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" name="Freeform 810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7" name="Freeform 811"/>
                    <p:cNvSpPr>
                      <a:spLocks/>
                    </p:cNvSpPr>
                    <p:nvPr/>
                  </p:nvSpPr>
                  <p:spPr bwMode="auto">
                    <a:xfrm>
                      <a:off x="2053" y="2681"/>
                      <a:ext cx="100" cy="72"/>
                    </a:xfrm>
                    <a:custGeom>
                      <a:avLst/>
                      <a:gdLst>
                        <a:gd name="T0" fmla="*/ 14 w 100"/>
                        <a:gd name="T1" fmla="*/ 72 h 72"/>
                        <a:gd name="T2" fmla="*/ 14 w 100"/>
                        <a:gd name="T3" fmla="*/ 72 h 72"/>
                        <a:gd name="T4" fmla="*/ 14 w 100"/>
                        <a:gd name="T5" fmla="*/ 72 h 72"/>
                        <a:gd name="T6" fmla="*/ 14 w 100"/>
                        <a:gd name="T7" fmla="*/ 67 h 72"/>
                        <a:gd name="T8" fmla="*/ 14 w 100"/>
                        <a:gd name="T9" fmla="*/ 67 h 72"/>
                        <a:gd name="T10" fmla="*/ 14 w 100"/>
                        <a:gd name="T11" fmla="*/ 67 h 72"/>
                        <a:gd name="T12" fmla="*/ 14 w 100"/>
                        <a:gd name="T13" fmla="*/ 67 h 72"/>
                        <a:gd name="T14" fmla="*/ 14 w 100"/>
                        <a:gd name="T15" fmla="*/ 62 h 72"/>
                        <a:gd name="T16" fmla="*/ 0 w 100"/>
                        <a:gd name="T17" fmla="*/ 10 h 72"/>
                        <a:gd name="T18" fmla="*/ 0 w 100"/>
                        <a:gd name="T19" fmla="*/ 10 h 72"/>
                        <a:gd name="T20" fmla="*/ 0 w 100"/>
                        <a:gd name="T21" fmla="*/ 10 h 72"/>
                        <a:gd name="T22" fmla="*/ 0 w 100"/>
                        <a:gd name="T23" fmla="*/ 5 h 72"/>
                        <a:gd name="T24" fmla="*/ 4 w 100"/>
                        <a:gd name="T25" fmla="*/ 5 h 72"/>
                        <a:gd name="T26" fmla="*/ 4 w 100"/>
                        <a:gd name="T27" fmla="*/ 5 h 72"/>
                        <a:gd name="T28" fmla="*/ 4 w 100"/>
                        <a:gd name="T29" fmla="*/ 5 h 72"/>
                        <a:gd name="T30" fmla="*/ 4 w 100"/>
                        <a:gd name="T31" fmla="*/ 5 h 72"/>
                        <a:gd name="T32" fmla="*/ 4 w 100"/>
                        <a:gd name="T33" fmla="*/ 5 h 72"/>
                        <a:gd name="T34" fmla="*/ 9 w 100"/>
                        <a:gd name="T35" fmla="*/ 0 h 72"/>
                        <a:gd name="T36" fmla="*/ 9 w 100"/>
                        <a:gd name="T37" fmla="*/ 0 h 72"/>
                        <a:gd name="T38" fmla="*/ 91 w 100"/>
                        <a:gd name="T39" fmla="*/ 0 h 72"/>
                        <a:gd name="T40" fmla="*/ 91 w 100"/>
                        <a:gd name="T41" fmla="*/ 0 h 72"/>
                        <a:gd name="T42" fmla="*/ 95 w 100"/>
                        <a:gd name="T43" fmla="*/ 0 h 72"/>
                        <a:gd name="T44" fmla="*/ 95 w 100"/>
                        <a:gd name="T45" fmla="*/ 5 h 72"/>
                        <a:gd name="T46" fmla="*/ 95 w 100"/>
                        <a:gd name="T47" fmla="*/ 5 h 72"/>
                        <a:gd name="T48" fmla="*/ 95 w 100"/>
                        <a:gd name="T49" fmla="*/ 5 h 72"/>
                        <a:gd name="T50" fmla="*/ 95 w 100"/>
                        <a:gd name="T51" fmla="*/ 5 h 72"/>
                        <a:gd name="T52" fmla="*/ 100 w 100"/>
                        <a:gd name="T53" fmla="*/ 5 h 72"/>
                        <a:gd name="T54" fmla="*/ 100 w 100"/>
                        <a:gd name="T55" fmla="*/ 5 h 72"/>
                        <a:gd name="T56" fmla="*/ 100 w 100"/>
                        <a:gd name="T57" fmla="*/ 5 h 72"/>
                        <a:gd name="T58" fmla="*/ 100 w 100"/>
                        <a:gd name="T59" fmla="*/ 10 h 72"/>
                        <a:gd name="T60" fmla="*/ 100 w 100"/>
                        <a:gd name="T61" fmla="*/ 10 h 72"/>
                        <a:gd name="T62" fmla="*/ 100 w 100"/>
                        <a:gd name="T63" fmla="*/ 10 h 72"/>
                        <a:gd name="T64" fmla="*/ 100 w 100"/>
                        <a:gd name="T65" fmla="*/ 10 h 72"/>
                        <a:gd name="T66" fmla="*/ 91 w 100"/>
                        <a:gd name="T67" fmla="*/ 67 h 72"/>
                        <a:gd name="T68" fmla="*/ 91 w 100"/>
                        <a:gd name="T69" fmla="*/ 67 h 72"/>
                        <a:gd name="T70" fmla="*/ 86 w 100"/>
                        <a:gd name="T71" fmla="*/ 67 h 72"/>
                        <a:gd name="T72" fmla="*/ 86 w 100"/>
                        <a:gd name="T73" fmla="*/ 67 h 72"/>
                        <a:gd name="T74" fmla="*/ 86 w 100"/>
                        <a:gd name="T75" fmla="*/ 72 h 72"/>
                        <a:gd name="T76" fmla="*/ 86 w 100"/>
                        <a:gd name="T77" fmla="*/ 72 h 72"/>
                        <a:gd name="T78" fmla="*/ 86 w 100"/>
                        <a:gd name="T79" fmla="*/ 72 h 72"/>
                        <a:gd name="T80" fmla="*/ 86 w 100"/>
                        <a:gd name="T81" fmla="*/ 72 h 72"/>
                        <a:gd name="T82" fmla="*/ 86 w 100"/>
                        <a:gd name="T83" fmla="*/ 72 h 72"/>
                        <a:gd name="T84" fmla="*/ 81 w 100"/>
                        <a:gd name="T85" fmla="*/ 72 h 72"/>
                        <a:gd name="T86" fmla="*/ 81 w 100"/>
                        <a:gd name="T87" fmla="*/ 72 h 72"/>
                        <a:gd name="T88" fmla="*/ 81 w 100"/>
                        <a:gd name="T89" fmla="*/ 72 h 72"/>
                        <a:gd name="T90" fmla="*/ 19 w 100"/>
                        <a:gd name="T91" fmla="*/ 72 h 72"/>
                        <a:gd name="T92" fmla="*/ 19 w 100"/>
                        <a:gd name="T93" fmla="*/ 72 h 72"/>
                        <a:gd name="T94" fmla="*/ 19 w 100"/>
                        <a:gd name="T95" fmla="*/ 72 h 72"/>
                        <a:gd name="T96" fmla="*/ 14 w 100"/>
                        <a:gd name="T97" fmla="*/ 72 h 72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100"/>
                        <a:gd name="T148" fmla="*/ 0 h 72"/>
                        <a:gd name="T149" fmla="*/ 100 w 100"/>
                        <a:gd name="T150" fmla="*/ 72 h 72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100" h="72">
                          <a:moveTo>
                            <a:pt x="14" y="72"/>
                          </a:moveTo>
                          <a:lnTo>
                            <a:pt x="14" y="72"/>
                          </a:lnTo>
                          <a:lnTo>
                            <a:pt x="14" y="67"/>
                          </a:lnTo>
                          <a:lnTo>
                            <a:pt x="14" y="62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5"/>
                          </a:lnTo>
                          <a:lnTo>
                            <a:pt x="9" y="0"/>
                          </a:lnTo>
                          <a:lnTo>
                            <a:pt x="91" y="0"/>
                          </a:lnTo>
                          <a:lnTo>
                            <a:pt x="95" y="0"/>
                          </a:lnTo>
                          <a:lnTo>
                            <a:pt x="95" y="5"/>
                          </a:lnTo>
                          <a:lnTo>
                            <a:pt x="100" y="5"/>
                          </a:lnTo>
                          <a:lnTo>
                            <a:pt x="100" y="10"/>
                          </a:lnTo>
                          <a:lnTo>
                            <a:pt x="91" y="67"/>
                          </a:lnTo>
                          <a:lnTo>
                            <a:pt x="86" y="67"/>
                          </a:lnTo>
                          <a:lnTo>
                            <a:pt x="86" y="72"/>
                          </a:lnTo>
                          <a:lnTo>
                            <a:pt x="81" y="72"/>
                          </a:lnTo>
                          <a:lnTo>
                            <a:pt x="19" y="72"/>
                          </a:lnTo>
                          <a:lnTo>
                            <a:pt x="14" y="7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8" name="Freeform 812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9" name="Freeform 813"/>
                    <p:cNvSpPr>
                      <a:spLocks/>
                    </p:cNvSpPr>
                    <p:nvPr/>
                  </p:nvSpPr>
                  <p:spPr bwMode="auto">
                    <a:xfrm>
                      <a:off x="2057" y="2772"/>
                      <a:ext cx="91" cy="14"/>
                    </a:xfrm>
                    <a:custGeom>
                      <a:avLst/>
                      <a:gdLst>
                        <a:gd name="T0" fmla="*/ 10 w 91"/>
                        <a:gd name="T1" fmla="*/ 0 h 14"/>
                        <a:gd name="T2" fmla="*/ 10 w 91"/>
                        <a:gd name="T3" fmla="*/ 0 h 14"/>
                        <a:gd name="T4" fmla="*/ 5 w 91"/>
                        <a:gd name="T5" fmla="*/ 0 h 14"/>
                        <a:gd name="T6" fmla="*/ 5 w 91"/>
                        <a:gd name="T7" fmla="*/ 0 h 14"/>
                        <a:gd name="T8" fmla="*/ 5 w 91"/>
                        <a:gd name="T9" fmla="*/ 0 h 14"/>
                        <a:gd name="T10" fmla="*/ 0 w 91"/>
                        <a:gd name="T11" fmla="*/ 0 h 14"/>
                        <a:gd name="T12" fmla="*/ 0 w 91"/>
                        <a:gd name="T13" fmla="*/ 0 h 14"/>
                        <a:gd name="T14" fmla="*/ 0 w 91"/>
                        <a:gd name="T15" fmla="*/ 5 h 14"/>
                        <a:gd name="T16" fmla="*/ 0 w 91"/>
                        <a:gd name="T17" fmla="*/ 5 h 14"/>
                        <a:gd name="T18" fmla="*/ 0 w 91"/>
                        <a:gd name="T19" fmla="*/ 5 h 14"/>
                        <a:gd name="T20" fmla="*/ 0 w 91"/>
                        <a:gd name="T21" fmla="*/ 5 h 14"/>
                        <a:gd name="T22" fmla="*/ 0 w 91"/>
                        <a:gd name="T23" fmla="*/ 5 h 14"/>
                        <a:gd name="T24" fmla="*/ 5 w 91"/>
                        <a:gd name="T25" fmla="*/ 5 h 14"/>
                        <a:gd name="T26" fmla="*/ 5 w 91"/>
                        <a:gd name="T27" fmla="*/ 10 h 14"/>
                        <a:gd name="T28" fmla="*/ 10 w 91"/>
                        <a:gd name="T29" fmla="*/ 10 h 14"/>
                        <a:gd name="T30" fmla="*/ 10 w 91"/>
                        <a:gd name="T31" fmla="*/ 10 h 14"/>
                        <a:gd name="T32" fmla="*/ 15 w 91"/>
                        <a:gd name="T33" fmla="*/ 10 h 14"/>
                        <a:gd name="T34" fmla="*/ 15 w 91"/>
                        <a:gd name="T35" fmla="*/ 10 h 14"/>
                        <a:gd name="T36" fmla="*/ 20 w 91"/>
                        <a:gd name="T37" fmla="*/ 10 h 14"/>
                        <a:gd name="T38" fmla="*/ 24 w 91"/>
                        <a:gd name="T39" fmla="*/ 10 h 14"/>
                        <a:gd name="T40" fmla="*/ 24 w 91"/>
                        <a:gd name="T41" fmla="*/ 10 h 14"/>
                        <a:gd name="T42" fmla="*/ 34 w 91"/>
                        <a:gd name="T43" fmla="*/ 14 h 14"/>
                        <a:gd name="T44" fmla="*/ 39 w 91"/>
                        <a:gd name="T45" fmla="*/ 14 h 14"/>
                        <a:gd name="T46" fmla="*/ 48 w 91"/>
                        <a:gd name="T47" fmla="*/ 14 h 14"/>
                        <a:gd name="T48" fmla="*/ 58 w 91"/>
                        <a:gd name="T49" fmla="*/ 14 h 14"/>
                        <a:gd name="T50" fmla="*/ 63 w 91"/>
                        <a:gd name="T51" fmla="*/ 10 h 14"/>
                        <a:gd name="T52" fmla="*/ 72 w 91"/>
                        <a:gd name="T53" fmla="*/ 10 h 14"/>
                        <a:gd name="T54" fmla="*/ 77 w 91"/>
                        <a:gd name="T55" fmla="*/ 10 h 14"/>
                        <a:gd name="T56" fmla="*/ 82 w 91"/>
                        <a:gd name="T57" fmla="*/ 10 h 14"/>
                        <a:gd name="T58" fmla="*/ 82 w 91"/>
                        <a:gd name="T59" fmla="*/ 10 h 14"/>
                        <a:gd name="T60" fmla="*/ 87 w 91"/>
                        <a:gd name="T61" fmla="*/ 10 h 14"/>
                        <a:gd name="T62" fmla="*/ 87 w 91"/>
                        <a:gd name="T63" fmla="*/ 5 h 14"/>
                        <a:gd name="T64" fmla="*/ 91 w 91"/>
                        <a:gd name="T65" fmla="*/ 5 h 14"/>
                        <a:gd name="T66" fmla="*/ 91 w 91"/>
                        <a:gd name="T67" fmla="*/ 5 h 14"/>
                        <a:gd name="T68" fmla="*/ 91 w 91"/>
                        <a:gd name="T69" fmla="*/ 5 h 14"/>
                        <a:gd name="T70" fmla="*/ 91 w 91"/>
                        <a:gd name="T71" fmla="*/ 5 h 14"/>
                        <a:gd name="T72" fmla="*/ 91 w 91"/>
                        <a:gd name="T73" fmla="*/ 5 h 14"/>
                        <a:gd name="T74" fmla="*/ 91 w 91"/>
                        <a:gd name="T75" fmla="*/ 0 h 14"/>
                        <a:gd name="T76" fmla="*/ 91 w 91"/>
                        <a:gd name="T77" fmla="*/ 0 h 14"/>
                        <a:gd name="T78" fmla="*/ 91 w 91"/>
                        <a:gd name="T79" fmla="*/ 0 h 14"/>
                        <a:gd name="T80" fmla="*/ 87 w 91"/>
                        <a:gd name="T81" fmla="*/ 0 h 14"/>
                        <a:gd name="T82" fmla="*/ 87 w 91"/>
                        <a:gd name="T83" fmla="*/ 0 h 14"/>
                        <a:gd name="T84" fmla="*/ 87 w 91"/>
                        <a:gd name="T85" fmla="*/ 0 h 14"/>
                        <a:gd name="T86" fmla="*/ 82 w 91"/>
                        <a:gd name="T87" fmla="*/ 0 h 14"/>
                        <a:gd name="T88" fmla="*/ 82 w 91"/>
                        <a:gd name="T89" fmla="*/ 0 h 14"/>
                        <a:gd name="T90" fmla="*/ 77 w 91"/>
                        <a:gd name="T91" fmla="*/ 0 h 14"/>
                        <a:gd name="T92" fmla="*/ 77 w 91"/>
                        <a:gd name="T93" fmla="*/ 0 h 14"/>
                        <a:gd name="T94" fmla="*/ 72 w 91"/>
                        <a:gd name="T95" fmla="*/ 0 h 14"/>
                        <a:gd name="T96" fmla="*/ 72 w 91"/>
                        <a:gd name="T97" fmla="*/ 0 h 14"/>
                        <a:gd name="T98" fmla="*/ 67 w 91"/>
                        <a:gd name="T99" fmla="*/ 0 h 14"/>
                        <a:gd name="T100" fmla="*/ 63 w 91"/>
                        <a:gd name="T101" fmla="*/ 0 h 14"/>
                        <a:gd name="T102" fmla="*/ 58 w 91"/>
                        <a:gd name="T103" fmla="*/ 0 h 14"/>
                        <a:gd name="T104" fmla="*/ 53 w 91"/>
                        <a:gd name="T105" fmla="*/ 0 h 14"/>
                        <a:gd name="T106" fmla="*/ 44 w 91"/>
                        <a:gd name="T107" fmla="*/ 0 h 14"/>
                        <a:gd name="T108" fmla="*/ 39 w 91"/>
                        <a:gd name="T109" fmla="*/ 0 h 14"/>
                        <a:gd name="T110" fmla="*/ 34 w 91"/>
                        <a:gd name="T111" fmla="*/ 0 h 14"/>
                        <a:gd name="T112" fmla="*/ 29 w 91"/>
                        <a:gd name="T113" fmla="*/ 0 h 14"/>
                        <a:gd name="T114" fmla="*/ 24 w 91"/>
                        <a:gd name="T115" fmla="*/ 0 h 14"/>
                        <a:gd name="T116" fmla="*/ 20 w 91"/>
                        <a:gd name="T117" fmla="*/ 0 h 14"/>
                        <a:gd name="T118" fmla="*/ 20 w 91"/>
                        <a:gd name="T119" fmla="*/ 0 h 14"/>
                        <a:gd name="T120" fmla="*/ 15 w 91"/>
                        <a:gd name="T121" fmla="*/ 0 h 14"/>
                        <a:gd name="T122" fmla="*/ 15 w 91"/>
                        <a:gd name="T123" fmla="*/ 0 h 14"/>
                        <a:gd name="T124" fmla="*/ 10 w 91"/>
                        <a:gd name="T125" fmla="*/ 0 h 14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91"/>
                        <a:gd name="T190" fmla="*/ 0 h 14"/>
                        <a:gd name="T191" fmla="*/ 91 w 91"/>
                        <a:gd name="T192" fmla="*/ 14 h 14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91" h="14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lnTo>
                            <a:pt x="5" y="5"/>
                          </a:lnTo>
                          <a:lnTo>
                            <a:pt x="5" y="10"/>
                          </a:lnTo>
                          <a:lnTo>
                            <a:pt x="10" y="10"/>
                          </a:lnTo>
                          <a:lnTo>
                            <a:pt x="15" y="10"/>
                          </a:lnTo>
                          <a:lnTo>
                            <a:pt x="20" y="10"/>
                          </a:lnTo>
                          <a:lnTo>
                            <a:pt x="24" y="10"/>
                          </a:lnTo>
                          <a:lnTo>
                            <a:pt x="34" y="14"/>
                          </a:lnTo>
                          <a:lnTo>
                            <a:pt x="39" y="14"/>
                          </a:lnTo>
                          <a:lnTo>
                            <a:pt x="48" y="14"/>
                          </a:lnTo>
                          <a:lnTo>
                            <a:pt x="58" y="14"/>
                          </a:lnTo>
                          <a:lnTo>
                            <a:pt x="63" y="10"/>
                          </a:lnTo>
                          <a:lnTo>
                            <a:pt x="72" y="10"/>
                          </a:lnTo>
                          <a:lnTo>
                            <a:pt x="77" y="10"/>
                          </a:lnTo>
                          <a:lnTo>
                            <a:pt x="82" y="10"/>
                          </a:lnTo>
                          <a:lnTo>
                            <a:pt x="87" y="10"/>
                          </a:lnTo>
                          <a:lnTo>
                            <a:pt x="87" y="5"/>
                          </a:lnTo>
                          <a:lnTo>
                            <a:pt x="91" y="5"/>
                          </a:lnTo>
                          <a:lnTo>
                            <a:pt x="91" y="0"/>
                          </a:lnTo>
                          <a:lnTo>
                            <a:pt x="87" y="0"/>
                          </a:lnTo>
                          <a:lnTo>
                            <a:pt x="82" y="0"/>
                          </a:lnTo>
                          <a:lnTo>
                            <a:pt x="77" y="0"/>
                          </a:lnTo>
                          <a:lnTo>
                            <a:pt x="72" y="0"/>
                          </a:lnTo>
                          <a:lnTo>
                            <a:pt x="67" y="0"/>
                          </a:lnTo>
                          <a:lnTo>
                            <a:pt x="63" y="0"/>
                          </a:lnTo>
                          <a:lnTo>
                            <a:pt x="58" y="0"/>
                          </a:lnTo>
                          <a:lnTo>
                            <a:pt x="53" y="0"/>
                          </a:lnTo>
                          <a:lnTo>
                            <a:pt x="44" y="0"/>
                          </a:lnTo>
                          <a:lnTo>
                            <a:pt x="39" y="0"/>
                          </a:lnTo>
                          <a:lnTo>
                            <a:pt x="34" y="0"/>
                          </a:lnTo>
                          <a:lnTo>
                            <a:pt x="29" y="0"/>
                          </a:lnTo>
                          <a:lnTo>
                            <a:pt x="24" y="0"/>
                          </a:lnTo>
                          <a:lnTo>
                            <a:pt x="20" y="0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3242" name="TextBox 3241"/>
          <p:cNvSpPr txBox="1"/>
          <p:nvPr/>
        </p:nvSpPr>
        <p:spPr>
          <a:xfrm>
            <a:off x="4859587" y="3835995"/>
            <a:ext cx="1079353" cy="2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 smtClean="0"/>
              <a:t> </a:t>
            </a:r>
            <a:endParaRPr lang="en-US" sz="400" dirty="0"/>
          </a:p>
        </p:txBody>
      </p:sp>
      <p:grpSp>
        <p:nvGrpSpPr>
          <p:cNvPr id="1658" name="Group 1657"/>
          <p:cNvGrpSpPr/>
          <p:nvPr/>
        </p:nvGrpSpPr>
        <p:grpSpPr>
          <a:xfrm>
            <a:off x="4608791" y="2637765"/>
            <a:ext cx="725768" cy="461643"/>
            <a:chOff x="6384801" y="404815"/>
            <a:chExt cx="351147" cy="257174"/>
          </a:xfrm>
        </p:grpSpPr>
        <p:sp>
          <p:nvSpPr>
            <p:cNvPr id="1021" name="Line 1612"/>
            <p:cNvSpPr>
              <a:spLocks noChangeAspect="1" noChangeShapeType="1"/>
            </p:cNvSpPr>
            <p:nvPr/>
          </p:nvSpPr>
          <p:spPr bwMode="auto">
            <a:xfrm rot="10800000" flipV="1">
              <a:off x="6585123" y="405784"/>
              <a:ext cx="0" cy="2367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Oval 1613"/>
            <p:cNvSpPr>
              <a:spLocks noChangeAspect="1" noChangeArrowheads="1"/>
            </p:cNvSpPr>
            <p:nvPr/>
          </p:nvSpPr>
          <p:spPr bwMode="auto">
            <a:xfrm rot="10800000" flipV="1">
              <a:off x="6559983" y="624856"/>
              <a:ext cx="52607" cy="3713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Line 1616"/>
            <p:cNvSpPr>
              <a:spLocks noChangeAspect="1" noChangeShapeType="1"/>
            </p:cNvSpPr>
            <p:nvPr/>
          </p:nvSpPr>
          <p:spPr bwMode="auto">
            <a:xfrm rot="10800000" flipV="1">
              <a:off x="6411731" y="405784"/>
              <a:ext cx="0" cy="2367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Oval 1617"/>
            <p:cNvSpPr>
              <a:spLocks noChangeAspect="1" noChangeArrowheads="1"/>
            </p:cNvSpPr>
            <p:nvPr/>
          </p:nvSpPr>
          <p:spPr bwMode="auto">
            <a:xfrm rot="10800000" flipV="1">
              <a:off x="6384801" y="620972"/>
              <a:ext cx="52852" cy="3713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5" name="Picture 1024" descr="800px-Flag_of_the_United_States_%28Pantone%29_svg.bmp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11731" y="405783"/>
              <a:ext cx="150829" cy="93165"/>
            </a:xfrm>
            <a:prstGeom prst="rect">
              <a:avLst/>
            </a:prstGeom>
          </p:spPr>
        </p:pic>
        <p:pic>
          <p:nvPicPr>
            <p:cNvPr id="1032" name="Picture 4" descr="See full size imag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85119" y="404815"/>
              <a:ext cx="150829" cy="105965"/>
            </a:xfrm>
            <a:prstGeom prst="rect">
              <a:avLst/>
            </a:prstGeom>
            <a:noFill/>
          </p:spPr>
        </p:pic>
      </p:grpSp>
      <p:grpSp>
        <p:nvGrpSpPr>
          <p:cNvPr id="3" name="Group 2"/>
          <p:cNvGrpSpPr/>
          <p:nvPr/>
        </p:nvGrpSpPr>
        <p:grpSpPr>
          <a:xfrm rot="3219006">
            <a:off x="5759542" y="3102484"/>
            <a:ext cx="506855" cy="516274"/>
            <a:chOff x="4076557" y="3192892"/>
            <a:chExt cx="506855" cy="516274"/>
          </a:xfrm>
        </p:grpSpPr>
        <p:sp>
          <p:nvSpPr>
            <p:cNvPr id="883" name="TextBox 882"/>
            <p:cNvSpPr txBox="1"/>
            <p:nvPr/>
          </p:nvSpPr>
          <p:spPr>
            <a:xfrm rot="20022756">
              <a:off x="4264376" y="343216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" name="chair3"/>
            <p:cNvSpPr>
              <a:spLocks noEditPoints="1" noChangeArrowheads="1"/>
            </p:cNvSpPr>
            <p:nvPr/>
          </p:nvSpPr>
          <p:spPr bwMode="auto">
            <a:xfrm rot="19782009">
              <a:off x="4339793" y="3192892"/>
              <a:ext cx="243619" cy="168197"/>
            </a:xfrm>
            <a:custGeom>
              <a:avLst/>
              <a:gdLst>
                <a:gd name="T0" fmla="*/ 504492827 w 21600"/>
                <a:gd name="T1" fmla="*/ 0 h 21600"/>
                <a:gd name="T2" fmla="*/ 947092395 w 21600"/>
                <a:gd name="T3" fmla="*/ 64621310 h 21600"/>
                <a:gd name="T4" fmla="*/ 504492827 w 21600"/>
                <a:gd name="T5" fmla="*/ 129242620 h 21600"/>
                <a:gd name="T6" fmla="*/ 60865563 w 21600"/>
                <a:gd name="T7" fmla="*/ 6462131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28 w 21600"/>
                <a:gd name="T13" fmla="*/ 6639 h 21600"/>
                <a:gd name="T14" fmla="*/ 16846 w 21600"/>
                <a:gd name="T15" fmla="*/ 196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540" name="chair3"/>
            <p:cNvSpPr>
              <a:spLocks noEditPoints="1" noChangeArrowheads="1"/>
            </p:cNvSpPr>
            <p:nvPr/>
          </p:nvSpPr>
          <p:spPr bwMode="auto">
            <a:xfrm rot="19834214">
              <a:off x="4076557" y="3326105"/>
              <a:ext cx="243619" cy="168197"/>
            </a:xfrm>
            <a:custGeom>
              <a:avLst/>
              <a:gdLst>
                <a:gd name="T0" fmla="*/ 504492827 w 21600"/>
                <a:gd name="T1" fmla="*/ 0 h 21600"/>
                <a:gd name="T2" fmla="*/ 947092395 w 21600"/>
                <a:gd name="T3" fmla="*/ 64621310 h 21600"/>
                <a:gd name="T4" fmla="*/ 504492827 w 21600"/>
                <a:gd name="T5" fmla="*/ 129242620 h 21600"/>
                <a:gd name="T6" fmla="*/ 60865563 w 21600"/>
                <a:gd name="T7" fmla="*/ 6462131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28 w 21600"/>
                <a:gd name="T13" fmla="*/ 6639 h 21600"/>
                <a:gd name="T14" fmla="*/ 16846 w 21600"/>
                <a:gd name="T15" fmla="*/ 196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1487" name="Line 210"/>
          <p:cNvSpPr>
            <a:spLocks noChangeShapeType="1"/>
          </p:cNvSpPr>
          <p:nvPr/>
        </p:nvSpPr>
        <p:spPr bwMode="auto">
          <a:xfrm flipV="1">
            <a:off x="341980" y="6019800"/>
            <a:ext cx="8999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8" name="TextBox 1487"/>
          <p:cNvSpPr txBox="1"/>
          <p:nvPr/>
        </p:nvSpPr>
        <p:spPr>
          <a:xfrm>
            <a:off x="1400360" y="6757954"/>
            <a:ext cx="6918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Note: Diagram not to scale</a:t>
            </a:r>
          </a:p>
        </p:txBody>
      </p:sp>
      <p:sp>
        <p:nvSpPr>
          <p:cNvPr id="8" name="Rectangle 7"/>
          <p:cNvSpPr/>
          <p:nvPr/>
        </p:nvSpPr>
        <p:spPr bwMode="auto">
          <a:xfrm rot="18415603">
            <a:off x="2047383" y="3009792"/>
            <a:ext cx="485730" cy="27962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2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9" name="TextBox 1443"/>
          <p:cNvSpPr txBox="1">
            <a:spLocks noChangeArrowheads="1"/>
          </p:cNvSpPr>
          <p:nvPr/>
        </p:nvSpPr>
        <p:spPr bwMode="auto">
          <a:xfrm rot="18267678">
            <a:off x="1701426" y="2857123"/>
            <a:ext cx="8034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Awards Table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82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82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8587FDCB7F240B8C3064C4613527B" ma:contentTypeVersion="0" ma:contentTypeDescription="Create a new document." ma:contentTypeScope="" ma:versionID="4304fef3355281653e0d3cdd65e7814e">
  <xsd:schema xmlns:xsd="http://www.w3.org/2001/XMLSchema" xmlns:p="http://schemas.microsoft.com/office/2006/metadata/properties" xmlns:ns3="2ba5c769-a56b-4955-b6ea-92d0b7f2af05" targetNamespace="http://schemas.microsoft.com/office/2006/metadata/properties" ma:root="true" ma:fieldsID="f94b0fa7bee3ec4890d16453e63d6e23" ns3:_="">
    <xsd:import namespace="2ba5c769-a56b-4955-b6ea-92d0b7f2af05"/>
    <xsd:element name="properties">
      <xsd:complexType>
        <xsd:sequence>
          <xsd:element name="documentManagement">
            <xsd:complexType>
              <xsd:all>
                <xsd:element ref="ns3:Date_x0020_Valid_x0020_Until" minOccurs="0"/>
                <xsd:element ref="ns3:Publication_x0020_Date" minOccurs="0"/>
                <xsd:element ref="ns3:Origination_x0020_Organization" minOccurs="0"/>
                <xsd:element ref="ns3:Vital_x0020_Rec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ba5c769-a56b-4955-b6ea-92d0b7f2af05" elementFormDefault="qualified">
    <xsd:import namespace="http://schemas.microsoft.com/office/2006/documentManagement/types"/>
    <xsd:element name="Date_x0020_Valid_x0020_Until" ma:index="9" nillable="true" ma:displayName="Date Valid Until" ma:format="DateOnly" ma:internalName="Date_x0020_Valid_x0020_Until">
      <xsd:simpleType>
        <xsd:restriction base="dms:DateTime"/>
      </xsd:simpleType>
    </xsd:element>
    <xsd:element name="Publication_x0020_Date" ma:index="10" nillable="true" ma:displayName="Publication Date" ma:default="[today]" ma:description="EIM content types" ma:format="DateOnly" ma:internalName="Publication_x0020_Date">
      <xsd:simpleType>
        <xsd:restriction base="dms:DateTime"/>
      </xsd:simpleType>
    </xsd:element>
    <xsd:element name="Origination_x0020_Organization" ma:index="11" nillable="true" ma:displayName="Origination Organization" ma:default="" ma:description="Organization which owns the document." ma:internalName="Origination_x0020_Organization">
      <xsd:simpleType>
        <xsd:restriction base="dms:Text">
          <xsd:maxLength value="255"/>
        </xsd:restriction>
      </xsd:simpleType>
    </xsd:element>
    <xsd:element name="Vital_x0020_Record" ma:index="12" nillable="true" ma:displayName="Vital Record" ma:default="0" ma:description="Selecting Yes sends this document to records management" ma:internalName="Vital_x0020_Recor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cation_x0020_Date xmlns="2ba5c769-a56b-4955-b6ea-92d0b7f2af05">2015-06-02T17:46:45+00:00</Publication_x0020_Date>
    <Vital_x0020_Record xmlns="2ba5c769-a56b-4955-b6ea-92d0b7f2af05">false</Vital_x0020_Record>
    <Date_x0020_Valid_x0020_Until xmlns="2ba5c769-a56b-4955-b6ea-92d0b7f2af05" xsi:nil="true"/>
    <Origination_x0020_Organization xmlns="2ba5c769-a56b-4955-b6ea-92d0b7f2af05" xsi:nil="true"/>
  </documentManagement>
</p:properties>
</file>

<file path=customXml/itemProps1.xml><?xml version="1.0" encoding="utf-8"?>
<ds:datastoreItem xmlns:ds="http://schemas.openxmlformats.org/officeDocument/2006/customXml" ds:itemID="{E1F3B2E7-378F-4A88-BB07-9D8ABB8954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DB22C6-6047-45B1-862E-1E57A4D00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a5c769-a56b-4955-b6ea-92d0b7f2af0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3D8EA0C-C9A1-48D4-8AB4-B788D27973D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2ba5c769-a56b-4955-b6ea-92d0b7f2af0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15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USAF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matthias.maggos</dc:creator>
  <cp:lastModifiedBy>HICKMAN, TARA M TSgt USAF HAF AF/AFDW/CCP</cp:lastModifiedBy>
  <cp:revision>211</cp:revision>
  <cp:lastPrinted>2018-08-15T14:27:15Z</cp:lastPrinted>
  <dcterms:created xsi:type="dcterms:W3CDTF">2006-09-07T15:34:48Z</dcterms:created>
  <dcterms:modified xsi:type="dcterms:W3CDTF">2019-04-22T14:19:22Z</dcterms:modified>
</cp:coreProperties>
</file>