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309" autoAdjust="0"/>
  </p:normalViewPr>
  <p:slideViewPr>
    <p:cSldViewPr snapToGrid="0">
      <p:cViewPr varScale="1">
        <p:scale>
          <a:sx n="59" d="100"/>
          <a:sy n="59" d="100"/>
        </p:scale>
        <p:origin x="1216"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DF6876-EB44-4467-9FBD-4063B142A4E5}" type="datetimeFigureOut">
              <a:rPr lang="en-US" smtClean="0"/>
              <a:t>9/19/2019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082B21-608B-4A75-BECB-99AB018CB623}" type="slidenum">
              <a:rPr lang="en-US" smtClean="0"/>
              <a:t>‹#›</a:t>
            </a:fld>
            <a:endParaRPr lang="en-US"/>
          </a:p>
        </p:txBody>
      </p:sp>
    </p:spTree>
    <p:extLst>
      <p:ext uri="{BB962C8B-B14F-4D97-AF65-F5344CB8AC3E}">
        <p14:creationId xmlns:p14="http://schemas.microsoft.com/office/powerpoint/2010/main" val="2111545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F92160-D42C-4F02-9811-99E33FB8EEAB}"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1159606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F92160-D42C-4F02-9811-99E33FB8EEAB}"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3090650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F92160-D42C-4F02-9811-99E33FB8EEAB}"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810182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F92160-D42C-4F02-9811-99E33FB8EEAB}"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145762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F92160-D42C-4F02-9811-99E33FB8EEAB}"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361662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F92160-D42C-4F02-9811-99E33FB8EEAB}" type="datetimeFigureOut">
              <a:rPr lang="en-US" smtClean="0"/>
              <a:t>9/19/2019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2427584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F92160-D42C-4F02-9811-99E33FB8EEAB}" type="datetimeFigureOut">
              <a:rPr lang="en-US" smtClean="0"/>
              <a:t>9/19/2019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1860110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F92160-D42C-4F02-9811-99E33FB8EEAB}" type="datetimeFigureOut">
              <a:rPr lang="en-US" smtClean="0"/>
              <a:t>9/19/2019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1859900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F92160-D42C-4F02-9811-99E33FB8EEAB}" type="datetimeFigureOut">
              <a:rPr lang="en-US" smtClean="0"/>
              <a:t>9/19/2019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4261298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F92160-D42C-4F02-9811-99E33FB8EEAB}" type="datetimeFigureOut">
              <a:rPr lang="en-US" smtClean="0"/>
              <a:t>9/19/2019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3805232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F92160-D42C-4F02-9811-99E33FB8EEAB}" type="datetimeFigureOut">
              <a:rPr lang="en-US" smtClean="0"/>
              <a:t>9/19/2019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0877E-35BF-4A02-AE9C-1F6F3714B3F1}" type="slidenum">
              <a:rPr lang="en-US" smtClean="0"/>
              <a:t>‹#›</a:t>
            </a:fld>
            <a:endParaRPr lang="en-US"/>
          </a:p>
        </p:txBody>
      </p:sp>
    </p:spTree>
    <p:extLst>
      <p:ext uri="{BB962C8B-B14F-4D97-AF65-F5344CB8AC3E}">
        <p14:creationId xmlns:p14="http://schemas.microsoft.com/office/powerpoint/2010/main" val="110025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92160-D42C-4F02-9811-99E33FB8EEAB}" type="datetimeFigureOut">
              <a:rPr lang="en-US" smtClean="0"/>
              <a:t>9/19/2019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0877E-35BF-4A02-AE9C-1F6F3714B3F1}" type="slidenum">
              <a:rPr lang="en-US" smtClean="0"/>
              <a:t>‹#›</a:t>
            </a:fld>
            <a:endParaRPr lang="en-US"/>
          </a:p>
        </p:txBody>
      </p:sp>
    </p:spTree>
    <p:extLst>
      <p:ext uri="{BB962C8B-B14F-4D97-AF65-F5344CB8AC3E}">
        <p14:creationId xmlns:p14="http://schemas.microsoft.com/office/powerpoint/2010/main" val="2944620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flipH="1">
            <a:off x="0" y="3714291"/>
            <a:ext cx="8582584" cy="43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0" y="2260600"/>
            <a:ext cx="8539481" cy="118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594241" y="1567566"/>
            <a:ext cx="228600" cy="586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238131" y="1567566"/>
            <a:ext cx="228600" cy="586740"/>
          </a:xfrm>
          <a:prstGeom prst="line">
            <a:avLst/>
          </a:prstGeom>
        </p:spPr>
        <p:style>
          <a:lnRef idx="1">
            <a:schemeClr val="accent1"/>
          </a:lnRef>
          <a:fillRef idx="0">
            <a:schemeClr val="accent1"/>
          </a:fillRef>
          <a:effectRef idx="0">
            <a:schemeClr val="accent1"/>
          </a:effectRef>
          <a:fontRef idx="minor">
            <a:schemeClr val="tx1"/>
          </a:fontRef>
        </p:style>
      </p:cxnSp>
      <p:sp>
        <p:nvSpPr>
          <p:cNvPr id="5" name="Oval 4"/>
          <p:cNvSpPr/>
          <p:nvPr/>
        </p:nvSpPr>
        <p:spPr>
          <a:xfrm>
            <a:off x="8359130" y="1397074"/>
            <a:ext cx="3657600" cy="310896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9496184" y="2445014"/>
            <a:ext cx="1423110" cy="979716"/>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p:cNvCxnSpPr/>
          <p:nvPr/>
        </p:nvCxnSpPr>
        <p:spPr>
          <a:xfrm flipH="1">
            <a:off x="8186450" y="3722999"/>
            <a:ext cx="158948" cy="5312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567060" y="3714291"/>
            <a:ext cx="219616" cy="5399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7780840" y="1673581"/>
            <a:ext cx="228400" cy="581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7137512" y="1678613"/>
            <a:ext cx="228400" cy="581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6899009" y="1684127"/>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6255682" y="1679095"/>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651715" y="1697382"/>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008388" y="1697382"/>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486328" y="1697382"/>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843000" y="1697382"/>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192669" y="1688676"/>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549341" y="1688676"/>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6066666" y="1684803"/>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423338" y="1687319"/>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340633" y="1688821"/>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697306" y="1691336"/>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827717" y="1702652"/>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184389" y="1705167"/>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973411" y="1703566"/>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330084" y="1706082"/>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0" y="1494326"/>
            <a:ext cx="9174082" cy="168537"/>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p:cNvCxnSpPr/>
          <p:nvPr/>
        </p:nvCxnSpPr>
        <p:spPr>
          <a:xfrm>
            <a:off x="7780840" y="1688676"/>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7137512" y="1688676"/>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5" name="Group 104"/>
          <p:cNvGrpSpPr/>
          <p:nvPr/>
        </p:nvGrpSpPr>
        <p:grpSpPr>
          <a:xfrm>
            <a:off x="3662858" y="2019396"/>
            <a:ext cx="130532" cy="212954"/>
            <a:chOff x="4213781" y="2733773"/>
            <a:chExt cx="130646" cy="215002"/>
          </a:xfrm>
        </p:grpSpPr>
        <p:sp>
          <p:nvSpPr>
            <p:cNvPr id="98" name="Isosceles Triangle 97"/>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a:stCxn id="98"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06" name="Group 105"/>
          <p:cNvGrpSpPr/>
          <p:nvPr/>
        </p:nvGrpSpPr>
        <p:grpSpPr>
          <a:xfrm>
            <a:off x="4529621" y="2026902"/>
            <a:ext cx="130532" cy="212954"/>
            <a:chOff x="4213781" y="2733773"/>
            <a:chExt cx="130646" cy="215002"/>
          </a:xfrm>
        </p:grpSpPr>
        <p:sp>
          <p:nvSpPr>
            <p:cNvPr id="107" name="Isosceles Triangle 106"/>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Connector 107"/>
            <p:cNvCxnSpPr>
              <a:stCxn id="107"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09" name="Group 108"/>
          <p:cNvGrpSpPr/>
          <p:nvPr/>
        </p:nvGrpSpPr>
        <p:grpSpPr>
          <a:xfrm>
            <a:off x="2838314" y="2034908"/>
            <a:ext cx="130532" cy="212954"/>
            <a:chOff x="4213781" y="2733773"/>
            <a:chExt cx="130646" cy="215002"/>
          </a:xfrm>
        </p:grpSpPr>
        <p:sp>
          <p:nvSpPr>
            <p:cNvPr id="110" name="Isosceles Triangle 109"/>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p:cNvCxnSpPr>
              <a:stCxn id="110"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12" name="Group 111"/>
          <p:cNvGrpSpPr/>
          <p:nvPr/>
        </p:nvGrpSpPr>
        <p:grpSpPr>
          <a:xfrm>
            <a:off x="2732852" y="1771474"/>
            <a:ext cx="130532" cy="212954"/>
            <a:chOff x="4213781" y="2733773"/>
            <a:chExt cx="130646" cy="215002"/>
          </a:xfrm>
        </p:grpSpPr>
        <p:sp>
          <p:nvSpPr>
            <p:cNvPr id="113" name="Isosceles Triangle 112"/>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 name="Straight Connector 113"/>
            <p:cNvCxnSpPr>
              <a:stCxn id="113"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15" name="Group 114"/>
          <p:cNvGrpSpPr/>
          <p:nvPr/>
        </p:nvGrpSpPr>
        <p:grpSpPr>
          <a:xfrm>
            <a:off x="3569976" y="1762425"/>
            <a:ext cx="130532" cy="212954"/>
            <a:chOff x="4213781" y="2733773"/>
            <a:chExt cx="130646" cy="215002"/>
          </a:xfrm>
        </p:grpSpPr>
        <p:sp>
          <p:nvSpPr>
            <p:cNvPr id="116" name="Isosceles Triangle 115"/>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 name="Straight Connector 116"/>
            <p:cNvCxnSpPr>
              <a:stCxn id="116"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18" name="Group 117"/>
          <p:cNvGrpSpPr/>
          <p:nvPr/>
        </p:nvGrpSpPr>
        <p:grpSpPr>
          <a:xfrm>
            <a:off x="5381657" y="2010630"/>
            <a:ext cx="130532" cy="212954"/>
            <a:chOff x="4213781" y="2733773"/>
            <a:chExt cx="130646" cy="215002"/>
          </a:xfrm>
        </p:grpSpPr>
        <p:sp>
          <p:nvSpPr>
            <p:cNvPr id="119" name="Isosceles Triangle 118"/>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 name="Straight Connector 119"/>
            <p:cNvCxnSpPr>
              <a:stCxn id="119"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21" name="Group 120"/>
          <p:cNvGrpSpPr/>
          <p:nvPr/>
        </p:nvGrpSpPr>
        <p:grpSpPr>
          <a:xfrm>
            <a:off x="5288775" y="1753659"/>
            <a:ext cx="130532" cy="212954"/>
            <a:chOff x="4213781" y="2733773"/>
            <a:chExt cx="130646" cy="215002"/>
          </a:xfrm>
        </p:grpSpPr>
        <p:sp>
          <p:nvSpPr>
            <p:cNvPr id="122" name="Isosceles Triangle 121"/>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p:cNvCxnSpPr>
              <a:stCxn id="122"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24" name="Group 123"/>
          <p:cNvGrpSpPr/>
          <p:nvPr/>
        </p:nvGrpSpPr>
        <p:grpSpPr>
          <a:xfrm>
            <a:off x="4420752" y="1764941"/>
            <a:ext cx="130532" cy="212954"/>
            <a:chOff x="4213781" y="2733773"/>
            <a:chExt cx="130646" cy="215002"/>
          </a:xfrm>
        </p:grpSpPr>
        <p:sp>
          <p:nvSpPr>
            <p:cNvPr id="125" name="Isosceles Triangle 124"/>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p:cNvCxnSpPr>
              <a:stCxn id="125"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27" name="Group 126"/>
          <p:cNvGrpSpPr/>
          <p:nvPr/>
        </p:nvGrpSpPr>
        <p:grpSpPr>
          <a:xfrm>
            <a:off x="6249260" y="2025958"/>
            <a:ext cx="130532" cy="212954"/>
            <a:chOff x="4213781" y="2733773"/>
            <a:chExt cx="130646" cy="215002"/>
          </a:xfrm>
        </p:grpSpPr>
        <p:sp>
          <p:nvSpPr>
            <p:cNvPr id="128" name="Isosceles Triangle 127"/>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9" name="Straight Connector 128"/>
            <p:cNvCxnSpPr>
              <a:stCxn id="128"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30" name="Group 129"/>
          <p:cNvGrpSpPr/>
          <p:nvPr/>
        </p:nvGrpSpPr>
        <p:grpSpPr>
          <a:xfrm>
            <a:off x="6156378" y="1768987"/>
            <a:ext cx="130532" cy="212954"/>
            <a:chOff x="4213781" y="2733773"/>
            <a:chExt cx="130646" cy="215002"/>
          </a:xfrm>
        </p:grpSpPr>
        <p:sp>
          <p:nvSpPr>
            <p:cNvPr id="131" name="Isosceles Triangle 130"/>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2" name="Straight Connector 131"/>
            <p:cNvCxnSpPr>
              <a:stCxn id="131"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36" name="Group 135"/>
          <p:cNvGrpSpPr/>
          <p:nvPr/>
        </p:nvGrpSpPr>
        <p:grpSpPr>
          <a:xfrm>
            <a:off x="7096484" y="2011000"/>
            <a:ext cx="130532" cy="212954"/>
            <a:chOff x="4213781" y="2733773"/>
            <a:chExt cx="130646" cy="215002"/>
          </a:xfrm>
        </p:grpSpPr>
        <p:sp>
          <p:nvSpPr>
            <p:cNvPr id="137" name="Isosceles Triangle 136"/>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8" name="Straight Connector 137"/>
            <p:cNvCxnSpPr>
              <a:stCxn id="137"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39" name="Group 138"/>
          <p:cNvGrpSpPr/>
          <p:nvPr/>
        </p:nvGrpSpPr>
        <p:grpSpPr>
          <a:xfrm>
            <a:off x="7003602" y="1754029"/>
            <a:ext cx="130532" cy="212954"/>
            <a:chOff x="4213781" y="2733773"/>
            <a:chExt cx="130646" cy="215002"/>
          </a:xfrm>
        </p:grpSpPr>
        <p:sp>
          <p:nvSpPr>
            <p:cNvPr id="140" name="Isosceles Triangle 139"/>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1" name="Straight Connector 140"/>
            <p:cNvCxnSpPr>
              <a:stCxn id="140"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42" name="Group 141"/>
          <p:cNvGrpSpPr/>
          <p:nvPr/>
        </p:nvGrpSpPr>
        <p:grpSpPr>
          <a:xfrm>
            <a:off x="8019342" y="2007167"/>
            <a:ext cx="130532" cy="212954"/>
            <a:chOff x="4213781" y="2733773"/>
            <a:chExt cx="130646" cy="215002"/>
          </a:xfrm>
        </p:grpSpPr>
        <p:sp>
          <p:nvSpPr>
            <p:cNvPr id="143" name="Isosceles Triangle 142"/>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4" name="Straight Connector 143"/>
            <p:cNvCxnSpPr>
              <a:stCxn id="143"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45" name="Group 144"/>
          <p:cNvGrpSpPr/>
          <p:nvPr/>
        </p:nvGrpSpPr>
        <p:grpSpPr>
          <a:xfrm>
            <a:off x="7926460" y="1750195"/>
            <a:ext cx="130532" cy="212954"/>
            <a:chOff x="4213781" y="2733773"/>
            <a:chExt cx="130646" cy="215002"/>
          </a:xfrm>
        </p:grpSpPr>
        <p:sp>
          <p:nvSpPr>
            <p:cNvPr id="146" name="Isosceles Triangle 145"/>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7" name="Straight Connector 146"/>
            <p:cNvCxnSpPr>
              <a:stCxn id="146"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48" name="Group 147"/>
          <p:cNvGrpSpPr/>
          <p:nvPr/>
        </p:nvGrpSpPr>
        <p:grpSpPr>
          <a:xfrm>
            <a:off x="2020648" y="2027457"/>
            <a:ext cx="130532" cy="212954"/>
            <a:chOff x="4213781" y="2733773"/>
            <a:chExt cx="130646" cy="215002"/>
          </a:xfrm>
        </p:grpSpPr>
        <p:sp>
          <p:nvSpPr>
            <p:cNvPr id="149" name="Isosceles Triangle 148"/>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p:cNvCxnSpPr>
              <a:stCxn id="149"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51" name="Group 150"/>
          <p:cNvGrpSpPr/>
          <p:nvPr/>
        </p:nvGrpSpPr>
        <p:grpSpPr>
          <a:xfrm>
            <a:off x="1915185" y="1764022"/>
            <a:ext cx="130532" cy="212954"/>
            <a:chOff x="4213781" y="2733773"/>
            <a:chExt cx="130646" cy="215002"/>
          </a:xfrm>
        </p:grpSpPr>
        <p:sp>
          <p:nvSpPr>
            <p:cNvPr id="152" name="Isosceles Triangle 151"/>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3" name="Straight Connector 152"/>
            <p:cNvCxnSpPr>
              <a:stCxn id="152"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54" name="Group 153"/>
          <p:cNvGrpSpPr/>
          <p:nvPr/>
        </p:nvGrpSpPr>
        <p:grpSpPr>
          <a:xfrm>
            <a:off x="1167808" y="2027062"/>
            <a:ext cx="130532" cy="212954"/>
            <a:chOff x="4213781" y="2733773"/>
            <a:chExt cx="130646" cy="215002"/>
          </a:xfrm>
        </p:grpSpPr>
        <p:sp>
          <p:nvSpPr>
            <p:cNvPr id="155" name="Isosceles Triangle 154"/>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6" name="Straight Connector 155"/>
            <p:cNvCxnSpPr>
              <a:stCxn id="155" idx="3"/>
            </p:cNvCxnSpPr>
            <p:nvPr/>
          </p:nvCxnSpPr>
          <p:spPr>
            <a:xfrm>
              <a:off x="4302660" y="2861400"/>
              <a:ext cx="41767" cy="87375"/>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57" name="Group 156"/>
          <p:cNvGrpSpPr/>
          <p:nvPr/>
        </p:nvGrpSpPr>
        <p:grpSpPr>
          <a:xfrm>
            <a:off x="1062346" y="1763628"/>
            <a:ext cx="130532" cy="212954"/>
            <a:chOff x="4213781" y="2733773"/>
            <a:chExt cx="130646" cy="215002"/>
          </a:xfrm>
        </p:grpSpPr>
        <p:sp>
          <p:nvSpPr>
            <p:cNvPr id="158" name="Isosceles Triangle 157"/>
            <p:cNvSpPr/>
            <p:nvPr/>
          </p:nvSpPr>
          <p:spPr>
            <a:xfrm rot="20345097">
              <a:off x="4213781" y="2733773"/>
              <a:ext cx="130646" cy="131975"/>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9" name="Straight Connector 158"/>
            <p:cNvCxnSpPr>
              <a:stCxn id="158" idx="3"/>
            </p:cNvCxnSpPr>
            <p:nvPr/>
          </p:nvCxnSpPr>
          <p:spPr>
            <a:xfrm>
              <a:off x="4302660" y="2861400"/>
              <a:ext cx="41767" cy="87375"/>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87" name="Group 186"/>
          <p:cNvGrpSpPr/>
          <p:nvPr/>
        </p:nvGrpSpPr>
        <p:grpSpPr>
          <a:xfrm>
            <a:off x="8216008" y="1745231"/>
            <a:ext cx="487559" cy="121382"/>
            <a:chOff x="5348422" y="2735892"/>
            <a:chExt cx="487985" cy="122549"/>
          </a:xfrm>
        </p:grpSpPr>
        <p:sp>
          <p:nvSpPr>
            <p:cNvPr id="160" name="Rectangle 159"/>
            <p:cNvSpPr/>
            <p:nvPr/>
          </p:nvSpPr>
          <p:spPr>
            <a:xfrm>
              <a:off x="5348422" y="2735892"/>
              <a:ext cx="487985" cy="12254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2" name="Straight Connector 161"/>
            <p:cNvCxnSpPr>
              <a:stCxn id="160" idx="1"/>
              <a:endCxn id="160" idx="1"/>
            </p:cNvCxnSpPr>
            <p:nvPr/>
          </p:nvCxnSpPr>
          <p:spPr>
            <a:xfrm>
              <a:off x="5348422" y="2797167"/>
              <a:ext cx="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stCxn id="160" idx="1"/>
              <a:endCxn id="160" idx="1"/>
            </p:cNvCxnSpPr>
            <p:nvPr/>
          </p:nvCxnSpPr>
          <p:spPr>
            <a:xfrm>
              <a:off x="5348422" y="2797167"/>
              <a:ext cx="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a:stCxn id="160" idx="1"/>
              <a:endCxn id="160" idx="1"/>
            </p:cNvCxnSpPr>
            <p:nvPr/>
          </p:nvCxnSpPr>
          <p:spPr>
            <a:xfrm>
              <a:off x="5348422" y="2797167"/>
              <a:ext cx="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flipH="1">
              <a:off x="5405045" y="2738145"/>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flipH="1">
              <a:off x="5451133" y="2741512"/>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a:off x="5495572" y="2740968"/>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H="1">
              <a:off x="5544579" y="2740050"/>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H="1">
              <a:off x="5591864" y="2743248"/>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flipH="1">
              <a:off x="5627529" y="2743248"/>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flipH="1">
              <a:off x="5670436" y="2743248"/>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flipH="1">
              <a:off x="5705952" y="2738145"/>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flipH="1">
              <a:off x="5735525" y="2743248"/>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H="1">
              <a:off x="5771041" y="2738145"/>
              <a:ext cx="550" cy="11239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88" name="Rectangle 187"/>
          <p:cNvSpPr/>
          <p:nvPr/>
        </p:nvSpPr>
        <p:spPr>
          <a:xfrm>
            <a:off x="0" y="3722999"/>
            <a:ext cx="444284" cy="417114"/>
          </a:xfrm>
          <a:prstGeom prst="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4" name="Straight Connector 293"/>
          <p:cNvCxnSpPr/>
          <p:nvPr/>
        </p:nvCxnSpPr>
        <p:spPr>
          <a:xfrm>
            <a:off x="6786676" y="3714291"/>
            <a:ext cx="219616" cy="5399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p:nvPr/>
        </p:nvCxnSpPr>
        <p:spPr>
          <a:xfrm>
            <a:off x="6997066" y="3714291"/>
            <a:ext cx="219616" cy="5399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a:off x="7216682" y="3714291"/>
            <a:ext cx="219616" cy="5399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a:off x="7404840" y="3722999"/>
            <a:ext cx="219616" cy="5399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a:off x="7624456" y="3722999"/>
            <a:ext cx="219616" cy="5399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a:off x="7795645" y="3714291"/>
            <a:ext cx="219616" cy="5399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a:off x="8020976" y="3720006"/>
            <a:ext cx="178701" cy="4728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a:off x="6786676" y="4254223"/>
            <a:ext cx="139977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p:nvPr/>
        </p:nvCxnSpPr>
        <p:spPr>
          <a:xfrm>
            <a:off x="6573487" y="1692020"/>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p:nvPr/>
        </p:nvCxnSpPr>
        <p:spPr>
          <a:xfrm>
            <a:off x="7457730" y="1691692"/>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a:off x="5769736" y="1695249"/>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Straight Connector 317"/>
          <p:cNvCxnSpPr/>
          <p:nvPr/>
        </p:nvCxnSpPr>
        <p:spPr>
          <a:xfrm>
            <a:off x="4878082" y="1688415"/>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Straight Connector 318"/>
          <p:cNvCxnSpPr/>
          <p:nvPr/>
        </p:nvCxnSpPr>
        <p:spPr>
          <a:xfrm>
            <a:off x="4033806" y="1700319"/>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p:cNvCxnSpPr/>
          <p:nvPr/>
        </p:nvCxnSpPr>
        <p:spPr>
          <a:xfrm>
            <a:off x="3163635" y="1700319"/>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p:cNvCxnSpPr/>
          <p:nvPr/>
        </p:nvCxnSpPr>
        <p:spPr>
          <a:xfrm>
            <a:off x="2329414" y="1709827"/>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p:cNvCxnSpPr/>
          <p:nvPr/>
        </p:nvCxnSpPr>
        <p:spPr>
          <a:xfrm>
            <a:off x="1510766" y="1709827"/>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Straight Connector 322"/>
          <p:cNvCxnSpPr/>
          <p:nvPr/>
        </p:nvCxnSpPr>
        <p:spPr>
          <a:xfrm>
            <a:off x="657242" y="1718035"/>
            <a:ext cx="228400" cy="581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5" name="Freeform 344"/>
          <p:cNvSpPr/>
          <p:nvPr/>
        </p:nvSpPr>
        <p:spPr>
          <a:xfrm>
            <a:off x="1419225" y="3962400"/>
            <a:ext cx="4648200" cy="809625"/>
          </a:xfrm>
          <a:custGeom>
            <a:avLst/>
            <a:gdLst>
              <a:gd name="connsiteX0" fmla="*/ 495300 w 4648200"/>
              <a:gd name="connsiteY0" fmla="*/ 0 h 809625"/>
              <a:gd name="connsiteX1" fmla="*/ 4648200 w 4648200"/>
              <a:gd name="connsiteY1" fmla="*/ 0 h 809625"/>
              <a:gd name="connsiteX2" fmla="*/ 4391025 w 4648200"/>
              <a:gd name="connsiteY2" fmla="*/ 809625 h 809625"/>
              <a:gd name="connsiteX3" fmla="*/ 0 w 4648200"/>
              <a:gd name="connsiteY3" fmla="*/ 809625 h 809625"/>
              <a:gd name="connsiteX4" fmla="*/ 495300 w 4648200"/>
              <a:gd name="connsiteY4" fmla="*/ 0 h 809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8200" h="809625">
                <a:moveTo>
                  <a:pt x="495300" y="0"/>
                </a:moveTo>
                <a:lnTo>
                  <a:pt x="4648200" y="0"/>
                </a:lnTo>
                <a:lnTo>
                  <a:pt x="4391025" y="809625"/>
                </a:lnTo>
                <a:lnTo>
                  <a:pt x="0" y="809625"/>
                </a:lnTo>
                <a:lnTo>
                  <a:pt x="495300" y="0"/>
                </a:lnTo>
                <a:close/>
              </a:path>
            </a:pathLst>
          </a:cu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 name="Freeform 346"/>
          <p:cNvSpPr/>
          <p:nvPr/>
        </p:nvSpPr>
        <p:spPr>
          <a:xfrm>
            <a:off x="1819275" y="4114800"/>
            <a:ext cx="3952875" cy="504825"/>
          </a:xfrm>
          <a:custGeom>
            <a:avLst/>
            <a:gdLst>
              <a:gd name="connsiteX0" fmla="*/ 247650 w 3952875"/>
              <a:gd name="connsiteY0" fmla="*/ 0 h 504825"/>
              <a:gd name="connsiteX1" fmla="*/ 3952875 w 3952875"/>
              <a:gd name="connsiteY1" fmla="*/ 0 h 504825"/>
              <a:gd name="connsiteX2" fmla="*/ 3800475 w 3952875"/>
              <a:gd name="connsiteY2" fmla="*/ 504825 h 504825"/>
              <a:gd name="connsiteX3" fmla="*/ 0 w 3952875"/>
              <a:gd name="connsiteY3" fmla="*/ 504825 h 504825"/>
              <a:gd name="connsiteX4" fmla="*/ 247650 w 3952875"/>
              <a:gd name="connsiteY4" fmla="*/ 0 h 504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2875" h="504825">
                <a:moveTo>
                  <a:pt x="247650" y="0"/>
                </a:moveTo>
                <a:lnTo>
                  <a:pt x="3952875" y="0"/>
                </a:lnTo>
                <a:lnTo>
                  <a:pt x="3800475" y="504825"/>
                </a:lnTo>
                <a:lnTo>
                  <a:pt x="0" y="504825"/>
                </a:lnTo>
                <a:lnTo>
                  <a:pt x="247650" y="0"/>
                </a:lnTo>
                <a:close/>
              </a:path>
            </a:pathLst>
          </a:cu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Rectangle 359"/>
          <p:cNvSpPr/>
          <p:nvPr/>
        </p:nvSpPr>
        <p:spPr>
          <a:xfrm>
            <a:off x="6686393" y="4320897"/>
            <a:ext cx="2424587" cy="689253"/>
          </a:xfrm>
          <a:prstGeom prst="rect">
            <a:avLst/>
          </a:prstGeom>
          <a:solidFill>
            <a:srgbClr val="9966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Isosceles Triangle 363"/>
          <p:cNvSpPr/>
          <p:nvPr/>
        </p:nvSpPr>
        <p:spPr>
          <a:xfrm>
            <a:off x="6801887" y="4399002"/>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Isosceles Triangle 364"/>
          <p:cNvSpPr/>
          <p:nvPr/>
        </p:nvSpPr>
        <p:spPr>
          <a:xfrm>
            <a:off x="7026552" y="4398645"/>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6" name="Isosceles Triangle 365"/>
          <p:cNvSpPr/>
          <p:nvPr/>
        </p:nvSpPr>
        <p:spPr>
          <a:xfrm>
            <a:off x="7254230" y="4400374"/>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7" name="Isosceles Triangle 366"/>
          <p:cNvSpPr/>
          <p:nvPr/>
        </p:nvSpPr>
        <p:spPr>
          <a:xfrm>
            <a:off x="6801887" y="4587240"/>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 name="Isosceles Triangle 367"/>
          <p:cNvSpPr/>
          <p:nvPr/>
        </p:nvSpPr>
        <p:spPr>
          <a:xfrm>
            <a:off x="7026552" y="4586883"/>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Isosceles Triangle 368"/>
          <p:cNvSpPr/>
          <p:nvPr/>
        </p:nvSpPr>
        <p:spPr>
          <a:xfrm>
            <a:off x="7254230" y="4588612"/>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Isosceles Triangle 369"/>
          <p:cNvSpPr/>
          <p:nvPr/>
        </p:nvSpPr>
        <p:spPr>
          <a:xfrm>
            <a:off x="6801887" y="4772382"/>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 name="Isosceles Triangle 370"/>
          <p:cNvSpPr/>
          <p:nvPr/>
        </p:nvSpPr>
        <p:spPr>
          <a:xfrm>
            <a:off x="7026552" y="4772025"/>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2" name="Isosceles Triangle 371"/>
          <p:cNvSpPr/>
          <p:nvPr/>
        </p:nvSpPr>
        <p:spPr>
          <a:xfrm>
            <a:off x="7254230" y="4773754"/>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3" name="Isosceles Triangle 372"/>
          <p:cNvSpPr/>
          <p:nvPr/>
        </p:nvSpPr>
        <p:spPr>
          <a:xfrm>
            <a:off x="7478107" y="4398335"/>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4" name="Isosceles Triangle 373"/>
          <p:cNvSpPr/>
          <p:nvPr/>
        </p:nvSpPr>
        <p:spPr>
          <a:xfrm>
            <a:off x="7702772" y="4397978"/>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5" name="Isosceles Triangle 374"/>
          <p:cNvSpPr/>
          <p:nvPr/>
        </p:nvSpPr>
        <p:spPr>
          <a:xfrm>
            <a:off x="7930450" y="4399707"/>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Isosceles Triangle 375"/>
          <p:cNvSpPr/>
          <p:nvPr/>
        </p:nvSpPr>
        <p:spPr>
          <a:xfrm>
            <a:off x="7478107" y="4586573"/>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Isosceles Triangle 376"/>
          <p:cNvSpPr/>
          <p:nvPr/>
        </p:nvSpPr>
        <p:spPr>
          <a:xfrm>
            <a:off x="7702772" y="4586216"/>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Isosceles Triangle 377"/>
          <p:cNvSpPr/>
          <p:nvPr/>
        </p:nvSpPr>
        <p:spPr>
          <a:xfrm>
            <a:off x="7930450" y="4587945"/>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9" name="Isosceles Triangle 378"/>
          <p:cNvSpPr/>
          <p:nvPr/>
        </p:nvSpPr>
        <p:spPr>
          <a:xfrm>
            <a:off x="7478107" y="4771715"/>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0" name="Isosceles Triangle 379"/>
          <p:cNvSpPr/>
          <p:nvPr/>
        </p:nvSpPr>
        <p:spPr>
          <a:xfrm>
            <a:off x="7702772" y="4771358"/>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1" name="Isosceles Triangle 380"/>
          <p:cNvSpPr/>
          <p:nvPr/>
        </p:nvSpPr>
        <p:spPr>
          <a:xfrm>
            <a:off x="7930450" y="4773087"/>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2" name="Isosceles Triangle 381"/>
          <p:cNvSpPr/>
          <p:nvPr/>
        </p:nvSpPr>
        <p:spPr>
          <a:xfrm>
            <a:off x="8169051" y="4398645"/>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3" name="Isosceles Triangle 382"/>
          <p:cNvSpPr/>
          <p:nvPr/>
        </p:nvSpPr>
        <p:spPr>
          <a:xfrm>
            <a:off x="8396729" y="4400374"/>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4" name="Isosceles Triangle 383"/>
          <p:cNvSpPr/>
          <p:nvPr/>
        </p:nvSpPr>
        <p:spPr>
          <a:xfrm>
            <a:off x="8169051" y="4586883"/>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5" name="Isosceles Triangle 384"/>
          <p:cNvSpPr/>
          <p:nvPr/>
        </p:nvSpPr>
        <p:spPr>
          <a:xfrm>
            <a:off x="8396729" y="4588612"/>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6" name="Isosceles Triangle 385"/>
          <p:cNvSpPr/>
          <p:nvPr/>
        </p:nvSpPr>
        <p:spPr>
          <a:xfrm>
            <a:off x="8169051" y="4772025"/>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7" name="Isosceles Triangle 386"/>
          <p:cNvSpPr/>
          <p:nvPr/>
        </p:nvSpPr>
        <p:spPr>
          <a:xfrm>
            <a:off x="8396729" y="4773754"/>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2" name="Isosceles Triangle 391"/>
          <p:cNvSpPr/>
          <p:nvPr/>
        </p:nvSpPr>
        <p:spPr>
          <a:xfrm>
            <a:off x="8638889" y="4401602"/>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3" name="Isosceles Triangle 392"/>
          <p:cNvSpPr/>
          <p:nvPr/>
        </p:nvSpPr>
        <p:spPr>
          <a:xfrm>
            <a:off x="8638889" y="4589840"/>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4" name="Isosceles Triangle 393"/>
          <p:cNvSpPr/>
          <p:nvPr/>
        </p:nvSpPr>
        <p:spPr>
          <a:xfrm>
            <a:off x="8638889" y="4774982"/>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5" name="Rectangle 394"/>
          <p:cNvSpPr/>
          <p:nvPr/>
        </p:nvSpPr>
        <p:spPr>
          <a:xfrm>
            <a:off x="9158298" y="4666428"/>
            <a:ext cx="991542" cy="1805492"/>
          </a:xfrm>
          <a:prstGeom prst="rect">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6" name="Isosceles Triangle 395"/>
          <p:cNvSpPr/>
          <p:nvPr/>
        </p:nvSpPr>
        <p:spPr>
          <a:xfrm>
            <a:off x="8872569" y="4401602"/>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7" name="Isosceles Triangle 396"/>
          <p:cNvSpPr/>
          <p:nvPr/>
        </p:nvSpPr>
        <p:spPr>
          <a:xfrm>
            <a:off x="8872569" y="4589840"/>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8" name="Isosceles Triangle 397"/>
          <p:cNvSpPr/>
          <p:nvPr/>
        </p:nvSpPr>
        <p:spPr>
          <a:xfrm>
            <a:off x="8872569" y="4774982"/>
            <a:ext cx="181052" cy="107032"/>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 name="Rectangle 398"/>
          <p:cNvSpPr/>
          <p:nvPr/>
        </p:nvSpPr>
        <p:spPr>
          <a:xfrm>
            <a:off x="9862820" y="5242560"/>
            <a:ext cx="274320" cy="1524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0" name="Rectangle 399"/>
          <p:cNvSpPr/>
          <p:nvPr/>
        </p:nvSpPr>
        <p:spPr>
          <a:xfrm>
            <a:off x="9862820" y="5569174"/>
            <a:ext cx="274320" cy="1524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1" name="Rectangle 400"/>
          <p:cNvSpPr/>
          <p:nvPr/>
        </p:nvSpPr>
        <p:spPr>
          <a:xfrm>
            <a:off x="9862820" y="5845746"/>
            <a:ext cx="274320" cy="1524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2" name="Rectangle 401"/>
          <p:cNvSpPr/>
          <p:nvPr/>
        </p:nvSpPr>
        <p:spPr>
          <a:xfrm>
            <a:off x="9860905" y="6155626"/>
            <a:ext cx="274320" cy="1524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6" name="TextBox 405"/>
          <p:cNvSpPr txBox="1"/>
          <p:nvPr/>
        </p:nvSpPr>
        <p:spPr>
          <a:xfrm>
            <a:off x="3727422" y="34288"/>
            <a:ext cx="4051773" cy="477054"/>
          </a:xfrm>
          <a:prstGeom prst="rect">
            <a:avLst/>
          </a:prstGeom>
          <a:solidFill>
            <a:schemeClr val="tx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2500" dirty="0">
                <a:cs typeface="Times New Roman" panose="02020603050405020304" pitchFamily="18" charset="0"/>
              </a:rPr>
              <a:t>AF Memorial Parking </a:t>
            </a:r>
            <a:r>
              <a:rPr lang="en-US" sz="2500" dirty="0" smtClean="0">
                <a:cs typeface="Times New Roman" panose="02020603050405020304" pitchFamily="18" charset="0"/>
              </a:rPr>
              <a:t>Diagram</a:t>
            </a:r>
            <a:endParaRPr lang="en-US" sz="2500" dirty="0">
              <a:cs typeface="Times New Roman" panose="02020603050405020304" pitchFamily="18" charset="0"/>
            </a:endParaRPr>
          </a:p>
        </p:txBody>
      </p:sp>
      <p:sp>
        <p:nvSpPr>
          <p:cNvPr id="408" name="Freeform 407"/>
          <p:cNvSpPr/>
          <p:nvPr/>
        </p:nvSpPr>
        <p:spPr>
          <a:xfrm>
            <a:off x="10728960" y="4145280"/>
            <a:ext cx="995680" cy="2675080"/>
          </a:xfrm>
          <a:custGeom>
            <a:avLst/>
            <a:gdLst>
              <a:gd name="connsiteX0" fmla="*/ 0 w 995680"/>
              <a:gd name="connsiteY0" fmla="*/ 528320 h 2580640"/>
              <a:gd name="connsiteX1" fmla="*/ 975360 w 995680"/>
              <a:gd name="connsiteY1" fmla="*/ 0 h 2580640"/>
              <a:gd name="connsiteX2" fmla="*/ 995680 w 995680"/>
              <a:gd name="connsiteY2" fmla="*/ 2580640 h 2580640"/>
              <a:gd name="connsiteX3" fmla="*/ 30480 w 995680"/>
              <a:gd name="connsiteY3" fmla="*/ 2570480 h 2580640"/>
              <a:gd name="connsiteX4" fmla="*/ 0 w 995680"/>
              <a:gd name="connsiteY4" fmla="*/ 528320 h 2580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5680" h="2580640">
                <a:moveTo>
                  <a:pt x="0" y="528320"/>
                </a:moveTo>
                <a:lnTo>
                  <a:pt x="975360" y="0"/>
                </a:lnTo>
                <a:lnTo>
                  <a:pt x="995680" y="2580640"/>
                </a:lnTo>
                <a:lnTo>
                  <a:pt x="30480" y="2570480"/>
                </a:lnTo>
                <a:cubicBezTo>
                  <a:pt x="27093" y="1896533"/>
                  <a:pt x="23707" y="1222587"/>
                  <a:pt x="0" y="528320"/>
                </a:cubicBezTo>
                <a:close/>
              </a:path>
            </a:pathLst>
          </a:custGeom>
          <a:solidFill>
            <a:srgbClr val="996633"/>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TextBox 262"/>
          <p:cNvSpPr txBox="1"/>
          <p:nvPr/>
        </p:nvSpPr>
        <p:spPr>
          <a:xfrm>
            <a:off x="2919155" y="1825019"/>
            <a:ext cx="301686" cy="369332"/>
          </a:xfrm>
          <a:prstGeom prst="rect">
            <a:avLst/>
          </a:prstGeom>
          <a:noFill/>
        </p:spPr>
        <p:txBody>
          <a:bodyPr wrap="none" rtlCol="0">
            <a:spAutoFit/>
          </a:bodyPr>
          <a:lstStyle/>
          <a:p>
            <a:r>
              <a:rPr lang="en-US" dirty="0" smtClean="0"/>
              <a:t>5</a:t>
            </a:r>
            <a:endParaRPr lang="en-US" dirty="0"/>
          </a:p>
        </p:txBody>
      </p:sp>
      <p:sp>
        <p:nvSpPr>
          <p:cNvPr id="273" name="TextBox 272"/>
          <p:cNvSpPr txBox="1"/>
          <p:nvPr/>
        </p:nvSpPr>
        <p:spPr>
          <a:xfrm>
            <a:off x="2119050" y="1827644"/>
            <a:ext cx="301686" cy="369332"/>
          </a:xfrm>
          <a:prstGeom prst="rect">
            <a:avLst/>
          </a:prstGeom>
          <a:noFill/>
        </p:spPr>
        <p:txBody>
          <a:bodyPr wrap="none" rtlCol="0">
            <a:spAutoFit/>
          </a:bodyPr>
          <a:lstStyle/>
          <a:p>
            <a:r>
              <a:rPr lang="en-US" dirty="0" smtClean="0"/>
              <a:t>3</a:t>
            </a:r>
            <a:endParaRPr lang="en-US" dirty="0"/>
          </a:p>
        </p:txBody>
      </p:sp>
      <p:sp>
        <p:nvSpPr>
          <p:cNvPr id="274" name="TextBox 273"/>
          <p:cNvSpPr txBox="1"/>
          <p:nvPr/>
        </p:nvSpPr>
        <p:spPr>
          <a:xfrm>
            <a:off x="1617336" y="1828039"/>
            <a:ext cx="301686" cy="369332"/>
          </a:xfrm>
          <a:prstGeom prst="rect">
            <a:avLst/>
          </a:prstGeom>
          <a:noFill/>
        </p:spPr>
        <p:txBody>
          <a:bodyPr wrap="none" rtlCol="0">
            <a:spAutoFit/>
          </a:bodyPr>
          <a:lstStyle/>
          <a:p>
            <a:r>
              <a:rPr lang="en-US" dirty="0" smtClean="0"/>
              <a:t>2</a:t>
            </a:r>
            <a:endParaRPr lang="en-US" dirty="0"/>
          </a:p>
        </p:txBody>
      </p:sp>
      <p:sp>
        <p:nvSpPr>
          <p:cNvPr id="275" name="TextBox 274"/>
          <p:cNvSpPr txBox="1"/>
          <p:nvPr/>
        </p:nvSpPr>
        <p:spPr>
          <a:xfrm>
            <a:off x="2501549" y="1828012"/>
            <a:ext cx="301686" cy="369332"/>
          </a:xfrm>
          <a:prstGeom prst="rect">
            <a:avLst/>
          </a:prstGeom>
          <a:noFill/>
        </p:spPr>
        <p:txBody>
          <a:bodyPr wrap="none" rtlCol="0">
            <a:spAutoFit/>
          </a:bodyPr>
          <a:lstStyle/>
          <a:p>
            <a:r>
              <a:rPr lang="en-US" dirty="0" smtClean="0"/>
              <a:t>4</a:t>
            </a:r>
            <a:endParaRPr lang="en-US" dirty="0"/>
          </a:p>
        </p:txBody>
      </p:sp>
      <p:sp>
        <p:nvSpPr>
          <p:cNvPr id="283" name="TextBox 282"/>
          <p:cNvSpPr txBox="1"/>
          <p:nvPr/>
        </p:nvSpPr>
        <p:spPr>
          <a:xfrm>
            <a:off x="1255917" y="1827644"/>
            <a:ext cx="301686" cy="369332"/>
          </a:xfrm>
          <a:prstGeom prst="rect">
            <a:avLst/>
          </a:prstGeom>
          <a:noFill/>
        </p:spPr>
        <p:txBody>
          <a:bodyPr wrap="none" rtlCol="0">
            <a:spAutoFit/>
          </a:bodyPr>
          <a:lstStyle/>
          <a:p>
            <a:r>
              <a:rPr lang="en-US" dirty="0" smtClean="0"/>
              <a:t>1</a:t>
            </a:r>
            <a:endParaRPr lang="en-US" dirty="0"/>
          </a:p>
        </p:txBody>
      </p:sp>
      <p:sp>
        <p:nvSpPr>
          <p:cNvPr id="4" name="TextBox 3"/>
          <p:cNvSpPr txBox="1"/>
          <p:nvPr/>
        </p:nvSpPr>
        <p:spPr>
          <a:xfrm>
            <a:off x="108591" y="5317006"/>
            <a:ext cx="8350645" cy="1569660"/>
          </a:xfrm>
          <a:prstGeom prst="rect">
            <a:avLst/>
          </a:prstGeom>
          <a:noFill/>
          <a:ln>
            <a:solidFill>
              <a:schemeClr val="tx2">
                <a:lumMod val="60000"/>
                <a:lumOff val="40000"/>
              </a:schemeClr>
            </a:solidFill>
          </a:ln>
        </p:spPr>
        <p:txBody>
          <a:bodyPr wrap="square" rtlCol="0">
            <a:spAutoFit/>
          </a:bodyPr>
          <a:lstStyle/>
          <a:p>
            <a:r>
              <a:rPr lang="en-US" sz="2400" u="sng" dirty="0" smtClean="0"/>
              <a:t>Parking spaces 1-5 will be reserved for ceremonies scheduled at the Memorial.  The parking sign will say “Ceremony Guest.”  </a:t>
            </a:r>
            <a:r>
              <a:rPr lang="en-US" sz="1600" dirty="0" smtClean="0"/>
              <a:t>Personalized parking signs can be used.  Please use the template on the website and bring them with you the day of your ceremony.  Additional parking is located in the lower lot which is a 3 minute walk on the sidewalk to the main entrance of the memorial. </a:t>
            </a:r>
            <a:endParaRPr lang="en-US" sz="1600" dirty="0"/>
          </a:p>
        </p:txBody>
      </p:sp>
      <p:sp>
        <p:nvSpPr>
          <p:cNvPr id="9" name="TextBox 8"/>
          <p:cNvSpPr txBox="1"/>
          <p:nvPr/>
        </p:nvSpPr>
        <p:spPr>
          <a:xfrm>
            <a:off x="11118311" y="34193"/>
            <a:ext cx="872355" cy="261610"/>
          </a:xfrm>
          <a:prstGeom prst="rect">
            <a:avLst/>
          </a:prstGeom>
          <a:noFill/>
        </p:spPr>
        <p:txBody>
          <a:bodyPr wrap="none" rtlCol="0">
            <a:spAutoFit/>
          </a:bodyPr>
          <a:lstStyle/>
          <a:p>
            <a:r>
              <a:rPr lang="en-US" sz="1100" dirty="0"/>
              <a:t>7 June 2017</a:t>
            </a:r>
          </a:p>
        </p:txBody>
      </p:sp>
      <p:sp>
        <p:nvSpPr>
          <p:cNvPr id="237" name="TextBox 236">
            <a:extLst>
              <a:ext uri="{FF2B5EF4-FFF2-40B4-BE49-F238E27FC236}">
                <a16:creationId xmlns:a16="http://schemas.microsoft.com/office/drawing/2014/main" id="{A99B82DA-6697-484C-A59C-F2A8629604F8}"/>
              </a:ext>
            </a:extLst>
          </p:cNvPr>
          <p:cNvSpPr txBox="1"/>
          <p:nvPr/>
        </p:nvSpPr>
        <p:spPr>
          <a:xfrm>
            <a:off x="9500128" y="1507387"/>
            <a:ext cx="1201867" cy="584775"/>
          </a:xfrm>
          <a:prstGeom prst="rect">
            <a:avLst/>
          </a:prstGeom>
          <a:noFill/>
          <a:ln>
            <a:solidFill>
              <a:schemeClr val="tx2">
                <a:lumMod val="60000"/>
                <a:lumOff val="40000"/>
              </a:schemeClr>
            </a:solidFill>
          </a:ln>
        </p:spPr>
        <p:txBody>
          <a:bodyPr wrap="none" rtlCol="0">
            <a:spAutoFit/>
          </a:bodyPr>
          <a:lstStyle/>
          <a:p>
            <a:r>
              <a:rPr lang="en-US" sz="1600" dirty="0" smtClean="0"/>
              <a:t>Bus Parking </a:t>
            </a:r>
            <a:endParaRPr lang="en-US" sz="1600" dirty="0"/>
          </a:p>
          <a:p>
            <a:endParaRPr lang="en-US" sz="1600" dirty="0"/>
          </a:p>
        </p:txBody>
      </p:sp>
    </p:spTree>
    <p:extLst>
      <p:ext uri="{BB962C8B-B14F-4D97-AF65-F5344CB8AC3E}">
        <p14:creationId xmlns:p14="http://schemas.microsoft.com/office/powerpoint/2010/main" val="16275570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3092</TotalTime>
  <Words>86</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STEELE, ZACHARY H SSgt USAF AFRC 459 SFS/S3</dc:creator>
  <cp:lastModifiedBy>HICKMAN, TARA M TSgt USAF HAF AF/AFDW/CCP</cp:lastModifiedBy>
  <cp:revision>40</cp:revision>
  <dcterms:created xsi:type="dcterms:W3CDTF">2017-05-04T14:00:16Z</dcterms:created>
  <dcterms:modified xsi:type="dcterms:W3CDTF">2019-09-20T00:24:59Z</dcterms:modified>
</cp:coreProperties>
</file>